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49" r:id="rId2"/>
    <p:sldMasterId id="2147484047" r:id="rId3"/>
    <p:sldMasterId id="2147485078" r:id="rId4"/>
    <p:sldMasterId id="2147485143" r:id="rId5"/>
    <p:sldMasterId id="2147485146" r:id="rId6"/>
    <p:sldMasterId id="2147485158" r:id="rId7"/>
    <p:sldMasterId id="2147485172" r:id="rId8"/>
    <p:sldMasterId id="2147485174" r:id="rId9"/>
    <p:sldMasterId id="2147485188" r:id="rId10"/>
    <p:sldMasterId id="2147485192" r:id="rId11"/>
    <p:sldMasterId id="2147485205" r:id="rId12"/>
    <p:sldMasterId id="2147485217" r:id="rId13"/>
    <p:sldMasterId id="2147485229" r:id="rId14"/>
    <p:sldMasterId id="2147485231" r:id="rId15"/>
    <p:sldMasterId id="2147485451" r:id="rId16"/>
  </p:sldMasterIdLst>
  <p:notesMasterIdLst>
    <p:notesMasterId r:id="rId76"/>
  </p:notesMasterIdLst>
  <p:sldIdLst>
    <p:sldId id="354" r:id="rId17"/>
    <p:sldId id="360" r:id="rId18"/>
    <p:sldId id="361" r:id="rId19"/>
    <p:sldId id="362" r:id="rId20"/>
    <p:sldId id="376" r:id="rId21"/>
    <p:sldId id="377" r:id="rId22"/>
    <p:sldId id="378" r:id="rId23"/>
    <p:sldId id="391" r:id="rId24"/>
    <p:sldId id="392" r:id="rId25"/>
    <p:sldId id="385" r:id="rId26"/>
    <p:sldId id="386" r:id="rId27"/>
    <p:sldId id="387" r:id="rId28"/>
    <p:sldId id="388" r:id="rId29"/>
    <p:sldId id="389" r:id="rId30"/>
    <p:sldId id="390" r:id="rId31"/>
    <p:sldId id="395" r:id="rId32"/>
    <p:sldId id="363" r:id="rId33"/>
    <p:sldId id="364" r:id="rId34"/>
    <p:sldId id="379" r:id="rId35"/>
    <p:sldId id="365" r:id="rId36"/>
    <p:sldId id="366" r:id="rId37"/>
    <p:sldId id="367" r:id="rId38"/>
    <p:sldId id="394" r:id="rId39"/>
    <p:sldId id="368" r:id="rId40"/>
    <p:sldId id="369" r:id="rId41"/>
    <p:sldId id="370" r:id="rId42"/>
    <p:sldId id="371" r:id="rId43"/>
    <p:sldId id="372" r:id="rId44"/>
    <p:sldId id="373" r:id="rId45"/>
    <p:sldId id="374" r:id="rId46"/>
    <p:sldId id="375" r:id="rId47"/>
    <p:sldId id="393" r:id="rId48"/>
    <p:sldId id="355" r:id="rId49"/>
    <p:sldId id="380" r:id="rId50"/>
    <p:sldId id="357" r:id="rId51"/>
    <p:sldId id="356" r:id="rId52"/>
    <p:sldId id="381" r:id="rId53"/>
    <p:sldId id="382" r:id="rId54"/>
    <p:sldId id="383" r:id="rId55"/>
    <p:sldId id="384" r:id="rId56"/>
    <p:sldId id="302" r:id="rId57"/>
    <p:sldId id="303" r:id="rId58"/>
    <p:sldId id="320" r:id="rId59"/>
    <p:sldId id="304" r:id="rId60"/>
    <p:sldId id="305" r:id="rId61"/>
    <p:sldId id="306" r:id="rId62"/>
    <p:sldId id="307" r:id="rId63"/>
    <p:sldId id="308" r:id="rId64"/>
    <p:sldId id="309" r:id="rId65"/>
    <p:sldId id="310" r:id="rId66"/>
    <p:sldId id="311" r:id="rId67"/>
    <p:sldId id="312" r:id="rId68"/>
    <p:sldId id="313" r:id="rId69"/>
    <p:sldId id="332" r:id="rId70"/>
    <p:sldId id="322" r:id="rId71"/>
    <p:sldId id="315" r:id="rId72"/>
    <p:sldId id="331" r:id="rId73"/>
    <p:sldId id="316" r:id="rId74"/>
    <p:sldId id="396"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1"/>
    <p:restoredTop sz="94619"/>
  </p:normalViewPr>
  <p:slideViewPr>
    <p:cSldViewPr>
      <p:cViewPr>
        <p:scale>
          <a:sx n="85" d="100"/>
          <a:sy n="85" d="100"/>
        </p:scale>
        <p:origin x="3032" y="848"/>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p:scale>
        <a:sx n="93" d="100"/>
        <a:sy n="93" d="100"/>
      </p:scale>
      <p:origin x="0" y="79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60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A6BB983-3B9F-DA41-A98C-1E64EA5C87C5}" type="slidenum">
              <a:rPr lang="en-US"/>
              <a:pPr>
                <a:defRPr/>
              </a:pPr>
              <a:t>‹#›</a:t>
            </a:fld>
            <a:endParaRPr lang="en-US"/>
          </a:p>
        </p:txBody>
      </p:sp>
    </p:spTree>
    <p:extLst>
      <p:ext uri="{BB962C8B-B14F-4D97-AF65-F5344CB8AC3E}">
        <p14:creationId xmlns:p14="http://schemas.microsoft.com/office/powerpoint/2010/main" val="28944749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890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Death is talked about in a flippant way today…</a:t>
            </a:r>
          </a:p>
        </p:txBody>
      </p:sp>
      <p:sp>
        <p:nvSpPr>
          <p:cNvPr id="890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3F4EB-5366-B041-B825-F473DE5FBD0F}"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E3F631-407D-7F47-914A-0820DFCBC25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286722" name="Rectangle 1026"/>
          <p:cNvSpPr>
            <a:spLocks noGrp="1" noRot="1" noChangeAspect="1" noChangeArrowheads="1"/>
          </p:cNvSpPr>
          <p:nvPr>
            <p:ph type="sldImg"/>
          </p:nvPr>
        </p:nvSpPr>
        <p:spPr>
          <a:solidFill>
            <a:srgbClr val="FFFFFF"/>
          </a:solidFill>
          <a:ln/>
        </p:spPr>
      </p:sp>
      <p:sp>
        <p:nvSpPr>
          <p:cNvPr id="286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E1117E-134E-5D42-A7A6-46B6F1CE0670}"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287746" name="Rectangle 1026"/>
          <p:cNvSpPr>
            <a:spLocks noGrp="1" noRot="1" noChangeAspect="1" noChangeArrowheads="1"/>
          </p:cNvSpPr>
          <p:nvPr>
            <p:ph type="sldImg"/>
          </p:nvPr>
        </p:nvSpPr>
        <p:spPr>
          <a:solidFill>
            <a:srgbClr val="FFFFFF"/>
          </a:solidFill>
          <a:ln/>
        </p:spPr>
      </p:sp>
      <p:sp>
        <p:nvSpPr>
          <p:cNvPr id="287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2BBFAD-D2C1-6D47-9762-E9BD3798769F}"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28877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Eve</a:t>
            </a:r>
            <a:r>
              <a:rPr lang="fr-FR" dirty="0">
                <a:latin typeface="+mn-lt"/>
                <a:ea typeface="+mn-ea"/>
                <a:cs typeface="+mn-cs"/>
              </a:rPr>
              <a:t>'</a:t>
            </a:r>
            <a:r>
              <a:rPr lang="en-US" dirty="0">
                <a:latin typeface="+mn-lt"/>
                <a:ea typeface="+mn-ea"/>
                <a:cs typeface="+mn-cs"/>
              </a:rPr>
              <a:t>s bodily cravings, greed and pride motivated her and Adam to sin by eating the fruit (3:6).</a:t>
            </a:r>
            <a:r>
              <a:rPr lang="en-SG" dirty="0"/>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5D1F8B-B574-C148-A996-E91AE410E5B8}"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28979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What, then, were the results of this first sin of man?  One might call it "The Blame Game"!</a:t>
            </a:r>
            <a:r>
              <a:rPr lang="en-SG" dirty="0"/>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6106B7-3424-214B-9642-23BB04FA8233}"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29081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atin typeface="Calibri" charset="0"/>
                <a:ea typeface="ＭＳ Ｐゴシック" charset="0"/>
                <a:cs typeface="ＭＳ Ｐゴシック" charset="0"/>
              </a:rPr>
              <a:t>God asked Adam what he had done.</a:t>
            </a:r>
          </a:p>
          <a:p>
            <a:r>
              <a:rPr lang="en-US">
                <a:latin typeface="Calibri" charset="0"/>
                <a:ea typeface="ＭＳ Ｐゴシック" charset="0"/>
                <a:cs typeface="ＭＳ Ｐゴシック" charset="0"/>
              </a:rPr>
              <a:t>Adam blamed Eve (and God): "The woman YOU gave me…" (3:12)</a:t>
            </a:r>
          </a:p>
          <a:p>
            <a:pPr eaLnBrk="1" hangingPunct="1">
              <a:spcBef>
                <a:spcPct val="0"/>
              </a:spcBef>
            </a:pPr>
            <a:r>
              <a:rPr lang="en-US">
                <a:latin typeface="Calibri" charset="0"/>
                <a:ea typeface="ＭＳ Ｐゴシック" charset="0"/>
                <a:cs typeface="ＭＳ Ｐゴシック" charset="0"/>
              </a:rPr>
              <a:t>God then asked Eve what she had done.</a:t>
            </a:r>
          </a:p>
          <a:p>
            <a:r>
              <a:rPr lang="en-US">
                <a:latin typeface="Calibri" charset="0"/>
                <a:ea typeface="ＭＳ Ｐゴシック" charset="0"/>
                <a:cs typeface="ＭＳ Ｐゴシック" charset="0"/>
              </a:rPr>
              <a:t>Eve blamed Satan: "The serpent deceived me…" (3:13)</a:t>
            </a:r>
          </a:p>
          <a:p>
            <a:r>
              <a:rPr lang="en-US">
                <a:latin typeface="Calibri" charset="0"/>
                <a:ea typeface="ＭＳ Ｐゴシック" charset="0"/>
                <a:cs typeface="ＭＳ Ｐゴシック" charset="0"/>
              </a:rPr>
              <a:t>The only one who didn’t blame someone else was the serpent!</a:t>
            </a: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1F27B-016A-0043-BB62-43D52AF11424}"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Adam</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physical death did not come for another 930 years (Gen. 5:5), but his spiritual separation (death) came immediately upon sinning against God.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A36357-2710-EF4F-B6C2-2CA3F2B81BBA}" type="slidenum">
              <a:rPr lang="en-US" sz="1200">
                <a:solidFill>
                  <a:srgbClr val="000000"/>
                </a:solidFill>
              </a:rPr>
              <a:pPr eaLnBrk="1" hangingPunct="1"/>
              <a:t>17</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66BE92-68F5-A047-AAC9-247B1FF4D9FD}" type="slidenum">
              <a:rPr lang="en-US" sz="1200">
                <a:solidFill>
                  <a:srgbClr val="000000"/>
                </a:solidFill>
              </a:rPr>
              <a:pPr eaLnBrk="1" hangingPunct="1"/>
              <a:t>18</a:t>
            </a:fld>
            <a:endParaRPr lang="en-US" sz="1200">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5C293C-514B-8B42-BC5E-024CF523B840}"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292866" name="Rectangle 1026"/>
          <p:cNvSpPr>
            <a:spLocks noGrp="1" noRot="1" noChangeAspect="1" noChangeArrowheads="1"/>
          </p:cNvSpPr>
          <p:nvPr>
            <p:ph type="sldImg"/>
          </p:nvPr>
        </p:nvSpPr>
        <p:spPr>
          <a:solidFill>
            <a:srgbClr val="FFFFFF"/>
          </a:solidFill>
          <a:ln/>
        </p:spPr>
      </p:sp>
      <p:sp>
        <p:nvSpPr>
          <p:cNvPr id="292867" name="Rectangle 1027"/>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Adam’s physical death did not come for another 930 years (Gen. 5:5), but his spiritual separation (death) came immediately upon sinning against God.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59BE0-085E-E541-BA52-DA66660F89CD}" type="slidenum">
              <a:rPr lang="en-US" sz="1200">
                <a:solidFill>
                  <a:srgbClr val="000000"/>
                </a:solidFill>
              </a:rPr>
              <a:pPr eaLnBrk="1" hangingPunct="1"/>
              <a:t>20</a:t>
            </a:fld>
            <a:endParaRPr lang="en-US" sz="1200">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~Queue the evil music~ Now 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weird. Beautiful, but weird. Here are the proposed specs: 521-feet-high, 104,182 square meters, 382 rooms and over 35 floors.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sure the new construction will offer first-class amenities! Who</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on board for a trip to Baku?!  From http://www.4hotels.us/death-star-hotel/</a:t>
            </a:r>
            <a:endParaRPr lang="en-US">
              <a:latin typeface="Arial" charset="0"/>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EFC91-419A-8D4A-9E94-46BBBCC12E34}"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A3FCE4-CE6C-9E48-9635-81EF24DD9558}" type="slidenum">
              <a:rPr lang="en-US" sz="1200">
                <a:solidFill>
                  <a:srgbClr val="000000"/>
                </a:solidFill>
              </a:rPr>
              <a:pPr eaLnBrk="1" hangingPunct="1"/>
              <a:t>21</a:t>
            </a:fld>
            <a:endParaRPr 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2514D0-4CFA-1247-846B-6E327C183003}" type="slidenum">
              <a:rPr lang="en-US" sz="1200">
                <a:solidFill>
                  <a:srgbClr val="000000"/>
                </a:solidFill>
              </a:rPr>
              <a:pPr eaLnBrk="1" hangingPunct="1"/>
              <a:t>22</a:t>
            </a:fld>
            <a:endParaRPr lang="en-US"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D36800-85E2-994B-B3E3-4057CA57937E}" type="slidenum">
              <a:rPr lang="en-US" sz="1200">
                <a:solidFill>
                  <a:srgbClr val="000000"/>
                </a:solidFill>
              </a:rPr>
              <a:pPr eaLnBrk="1" hangingPunct="1"/>
              <a:t>24</a:t>
            </a:fld>
            <a:endParaRPr lang="en-US" sz="1200">
              <a:solidFill>
                <a:srgbClr val="000000"/>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AE45A-BC33-CE49-A935-C1988FCFA0CB}" type="slidenum">
              <a:rPr lang="en-US" sz="1200">
                <a:solidFill>
                  <a:srgbClr val="000000"/>
                </a:solidFill>
              </a:rPr>
              <a:pPr eaLnBrk="1" hangingPunct="1"/>
              <a:t>25</a:t>
            </a:fld>
            <a:endParaRPr lang="en-US" sz="1200">
              <a:solidFill>
                <a:srgbClr val="000000"/>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B477DD-4B91-7642-89CF-470C2560CE8E}" type="slidenum">
              <a:rPr lang="en-US" sz="1200">
                <a:solidFill>
                  <a:srgbClr val="000000"/>
                </a:solidFill>
              </a:rPr>
              <a:pPr eaLnBrk="1" hangingPunct="1"/>
              <a:t>26</a:t>
            </a:fld>
            <a:endParaRPr lang="en-US" sz="1200">
              <a:solidFill>
                <a:srgbClr val="000000"/>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This movie exalts death.  The robot who "lives" 200 years is finally granted the "privilege" to legally die in the end, which is deemed to make him human.  What a twisted theology!</a:t>
            </a:r>
          </a:p>
        </p:txBody>
      </p:sp>
      <p:sp>
        <p:nvSpPr>
          <p:cNvPr id="1126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F8D80A-5268-CF48-9351-8C7B181100E0}" type="slidenum">
              <a:rPr lang="en-US" sz="1200">
                <a:solidFill>
                  <a:srgbClr val="000000"/>
                </a:solidFill>
                <a:cs typeface="Arial" charset="0"/>
              </a:rPr>
              <a:pPr eaLnBrk="1" hangingPunct="1"/>
              <a:t>27</a:t>
            </a:fld>
            <a:endParaRPr lang="en-US" sz="1200">
              <a:solidFill>
                <a:srgbClr val="000000"/>
              </a:solidFill>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E52A30-80AA-384D-BCAB-AD23A80293DC}" type="slidenum">
              <a:rPr lang="en-US" sz="1200">
                <a:solidFill>
                  <a:srgbClr val="000000"/>
                </a:solidFill>
              </a:rPr>
              <a:pPr eaLnBrk="1" hangingPunct="1"/>
              <a:t>28</a:t>
            </a:fld>
            <a:endParaRPr lang="en-US" sz="1200">
              <a:solidFill>
                <a:srgbClr val="000000"/>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04BDD-5380-7B40-A2DC-E9A4832926F1}" type="slidenum">
              <a:rPr lang="en-US" sz="1200">
                <a:solidFill>
                  <a:srgbClr val="000000"/>
                </a:solidFill>
              </a:rPr>
              <a:pPr eaLnBrk="1" hangingPunct="1"/>
              <a:t>29</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AC2F8C-A8BA-A240-949E-7A8477672EAA}" type="slidenum">
              <a:rPr lang="en-US" sz="1200">
                <a:solidFill>
                  <a:srgbClr val="000000"/>
                </a:solidFill>
              </a:rPr>
              <a:pPr eaLnBrk="1" hangingPunct="1"/>
              <a:t>30</a:t>
            </a:fld>
            <a:endParaRPr lang="en-US" sz="1200">
              <a:solidFill>
                <a:srgbClr val="000000"/>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2DC785-D4F7-0B45-B5A9-BFEE8D9DF9CF}" type="slidenum">
              <a:rPr lang="en-US" sz="1200">
                <a:solidFill>
                  <a:srgbClr val="000000"/>
                </a:solidFill>
              </a:rPr>
              <a:pPr eaLnBrk="1" hangingPunct="1"/>
              <a:t>31</a:t>
            </a:fld>
            <a:endParaRPr lang="en-US" sz="1200">
              <a:solidFill>
                <a:srgbClr val="000000"/>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25B22C-CBF7-5440-A33A-A8A948E6E762}" type="slidenum">
              <a:rPr lang="en-US" sz="1200">
                <a:solidFill>
                  <a:srgbClr val="000000"/>
                </a:solidFill>
              </a:rPr>
              <a:pPr eaLnBrk="1" hangingPunct="1"/>
              <a:t>4</a:t>
            </a:fld>
            <a:endParaRPr lang="en-US" sz="120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ko-KR" altLang="en-US">
              <a:latin typeface="Arial" charset="0"/>
              <a:ea typeface="굴림" charset="0"/>
              <a:cs typeface="굴림"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2288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69A0C4CD-DCDA-924D-B5C3-AC23493D7408}" type="slidenum">
              <a:rPr lang="en-GB" sz="1200">
                <a:solidFill>
                  <a:srgbClr val="FFFFFF"/>
                </a:solidFill>
                <a:latin typeface="Calibri" charset="0"/>
              </a:rPr>
              <a:pPr eaLnBrk="1" hangingPunct="1"/>
              <a:t>32</a:t>
            </a:fld>
            <a:endParaRPr lang="en-GB" sz="1200">
              <a:solidFill>
                <a:srgbClr val="FFFFFF"/>
              </a:solidFill>
              <a:latin typeface="Calibri" charset="0"/>
            </a:endParaRPr>
          </a:p>
        </p:txBody>
      </p:sp>
      <p:sp>
        <p:nvSpPr>
          <p:cNvPr id="1228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B94CA966-EE34-3B42-BAF7-64A9DDE77FAB}" type="slidenum">
              <a:rPr lang="en-GB" sz="1200">
                <a:solidFill>
                  <a:srgbClr val="000000"/>
                </a:solidFill>
                <a:latin typeface="Calibri" charset="0"/>
              </a:rPr>
              <a:pPr algn="r" eaLnBrk="1" hangingPunct="1">
                <a:buClr>
                  <a:srgbClr val="000000"/>
                </a:buClr>
                <a:buSzPct val="100000"/>
                <a:buFont typeface="Calibri" charset="0"/>
                <a:buNone/>
              </a:pPr>
              <a:t>32</a:t>
            </a:fld>
            <a:endParaRPr lang="en-GB" sz="1200">
              <a:solidFill>
                <a:srgbClr val="000000"/>
              </a:solidFill>
              <a:latin typeface="Calibri" charset="0"/>
            </a:endParaRPr>
          </a:p>
        </p:txBody>
      </p:sp>
      <p:sp>
        <p:nvSpPr>
          <p:cNvPr id="1228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12288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F9BB27-EF48-244B-8627-080AC615FE73}" type="slidenum">
              <a:rPr lang="zh-CN" altLang="en-US" sz="1200">
                <a:solidFill>
                  <a:srgbClr val="000000"/>
                </a:solidFill>
              </a:rPr>
              <a:pPr/>
              <a:t>34</a:t>
            </a:fld>
            <a:endParaRPr lang="en-US" altLang="zh-CN" sz="1200">
              <a:solidFill>
                <a:srgbClr val="000000"/>
              </a:solidFill>
            </a:endParaRPr>
          </a:p>
        </p:txBody>
      </p:sp>
      <p:sp>
        <p:nvSpPr>
          <p:cNvPr id="29389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latin typeface="+mn-lt"/>
                <a:ea typeface="+mn-ea"/>
                <a:cs typeface="+mn-cs"/>
              </a:rPr>
              <a:t>So did death exist before sin?  What do you think?  God said that his creation up to this time was "very good."  What does it mean that creation was "very good" if death existed then</a:t>
            </a:r>
            <a:r>
              <a:rPr lang="en-SG" dirty="0">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52296E-9825-AA49-AFEF-0171BA22FBBD}" type="slidenum">
              <a:rPr lang="zh-CN" altLang="en-US" sz="1200">
                <a:solidFill>
                  <a:srgbClr val="000000"/>
                </a:solidFill>
              </a:rPr>
              <a:pPr/>
              <a:t>37</a:t>
            </a:fld>
            <a:endParaRPr lang="en-US" altLang="zh-CN" sz="1200">
              <a:solidFill>
                <a:srgbClr val="000000"/>
              </a:solidFill>
            </a:endParaRPr>
          </a:p>
        </p:txBody>
      </p:sp>
      <p:sp>
        <p:nvSpPr>
          <p:cNvPr id="294914" name="Rectangle 2"/>
          <p:cNvSpPr>
            <a:spLocks noGrp="1" noRot="1" noChangeAspect="1" noChangeArrowheads="1" noTextEdit="1"/>
          </p:cNvSpPr>
          <p:nvPr>
            <p:ph type="sldImg"/>
          </p:nvPr>
        </p:nvSpPr>
        <p:spPr>
          <a:ln/>
        </p:spPr>
      </p:sp>
      <p:sp>
        <p:nvSpPr>
          <p:cNvPr id="5722115" name="Rectangle 3"/>
          <p:cNvSpPr>
            <a:spLocks noGrp="1" noChangeArrowheads="1"/>
          </p:cNvSpPr>
          <p:nvPr>
            <p:ph type="body" idx="1"/>
          </p:nvPr>
        </p:nvSpPr>
        <p:spPr/>
        <p:txBody>
          <a:bodyPr/>
          <a:lstStyle/>
          <a:p>
            <a:pPr eaLnBrk="1" hangingPunct="1">
              <a:defRPr/>
            </a:pPr>
            <a:r>
              <a:rPr lang="en-US" dirty="0">
                <a:latin typeface="+mn-lt"/>
                <a:ea typeface="+mn-ea"/>
                <a:cs typeface="+mn-cs"/>
              </a:rPr>
              <a:t>Genesis 1–3 teaches that there was no death initially, but man’s sin brought death into the world—yet we look to a future without death</a:t>
            </a:r>
            <a:r>
              <a:rPr lang="en-SG" dirty="0">
                <a:latin typeface="+mn-lt"/>
                <a:ea typeface="+mn-ea"/>
                <a:cs typeface="+mn-cs"/>
              </a:rPr>
              <a:t>.</a:t>
            </a:r>
          </a:p>
          <a:p>
            <a:pPr eaLnBrk="1" hangingPunct="1">
              <a:defRPr/>
            </a:pPr>
            <a:endParaRPr lang="en-SG" dirty="0">
              <a:latin typeface="+mn-lt"/>
              <a:ea typeface="+mn-ea"/>
              <a:cs typeface="+mn-cs"/>
            </a:endParaRPr>
          </a:p>
          <a:p>
            <a:pPr eaLnBrk="1" hangingPunct="1">
              <a:defRPr/>
            </a:pPr>
            <a:r>
              <a:rPr lang="en-US" dirty="0">
                <a:latin typeface="+mn-lt"/>
                <a:ea typeface="+mn-ea"/>
                <a:cs typeface="+mn-cs"/>
              </a:rPr>
              <a:t>However, man’s opinion is that life and death have always been together for millions of years and as long as there is life, there will be death!  How sad</a:t>
            </a:r>
            <a:r>
              <a:rPr lang="en-SG" dirty="0">
                <a:latin typeface="+mn-lt"/>
                <a:ea typeface="+mn-ea"/>
                <a:cs typeface="+mn-cs"/>
              </a:rPr>
              <a:t>!</a:t>
            </a: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C8C85-82BB-E240-88AA-3498B341866F}" type="slidenum">
              <a:rPr lang="zh-CN" altLang="en-US" sz="1200">
                <a:solidFill>
                  <a:srgbClr val="000000"/>
                </a:solidFill>
              </a:rPr>
              <a:pPr/>
              <a:t>38</a:t>
            </a:fld>
            <a:endParaRPr lang="en-US" altLang="zh-CN" sz="1200">
              <a:solidFill>
                <a:srgbClr val="000000"/>
              </a:solidFill>
            </a:endParaRPr>
          </a:p>
        </p:txBody>
      </p:sp>
      <p:sp>
        <p:nvSpPr>
          <p:cNvPr id="295938"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dirty="0">
                <a:latin typeface="+mn-lt"/>
                <a:ea typeface="+mn-ea"/>
                <a:cs typeface="+mn-cs"/>
              </a:rPr>
              <a:t>that it all started good, but the fossil record shows horrible things that came out of the Flood</a:t>
            </a:r>
            <a:r>
              <a:rPr lang="en-SG" dirty="0">
                <a:latin typeface="+mn-lt"/>
                <a:ea typeface="+mn-ea"/>
                <a:cs typeface="+mn-cs"/>
              </a:rPr>
              <a:t>.</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02D81-F858-B249-999C-85214D1791C5}" type="slidenum">
              <a:rPr lang="zh-CN" altLang="en-US" sz="1200">
                <a:solidFill>
                  <a:srgbClr val="000000"/>
                </a:solidFill>
              </a:rPr>
              <a:pPr/>
              <a:t>39</a:t>
            </a:fld>
            <a:endParaRPr lang="en-US" altLang="zh-CN"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It all started with Adam</a:t>
            </a:r>
            <a:r>
              <a:rPr lang="en-SG" dirty="0">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5D0414-4B89-B64B-93B4-8159C9479DF5}" type="slidenum">
              <a:rPr lang="zh-CN" altLang="en-US" sz="1200">
                <a:solidFill>
                  <a:srgbClr val="000000"/>
                </a:solidFill>
              </a:rPr>
              <a:pPr/>
              <a:t>40</a:t>
            </a:fld>
            <a:endParaRPr lang="en-US" altLang="zh-CN" sz="1200">
              <a:solidFill>
                <a:srgbClr val="000000"/>
              </a:solidFill>
            </a:endParaRPr>
          </a:p>
        </p:txBody>
      </p:sp>
      <p:sp>
        <p:nvSpPr>
          <p:cNvPr id="297986"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5513E3-6ACE-9247-B09F-5BEE89F098D4}" type="slidenum">
              <a:rPr lang="en-US" sz="1200"/>
              <a:pPr/>
              <a:t>41</a:t>
            </a:fld>
            <a:endParaRPr lang="en-US" sz="1200"/>
          </a:p>
        </p:txBody>
      </p:sp>
      <p:sp>
        <p:nvSpPr>
          <p:cNvPr id="129026" name="Rectangle 2"/>
          <p:cNvSpPr>
            <a:spLocks noGrp="1" noRot="1" noChangeAspect="1" noChangeArrowheads="1"/>
          </p:cNvSpPr>
          <p:nvPr>
            <p:ph type="sldImg"/>
          </p:nvPr>
        </p:nvSpPr>
        <p:spPr>
          <a:xfrm>
            <a:off x="1130300" y="674688"/>
            <a:ext cx="4597400" cy="3448050"/>
          </a:xfrm>
          <a:solidFill>
            <a:srgbClr val="FFFFFF"/>
          </a:solidFill>
          <a:ln/>
        </p:spPr>
      </p:sp>
      <p:sp>
        <p:nvSpPr>
          <p:cNvPr id="129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3F64F1-1496-464D-99C2-E78279C500E4}" type="slidenum">
              <a:rPr lang="en-US" sz="1200"/>
              <a:pPr/>
              <a:t>42</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4A09DF-9D87-4542-B841-2EAD886F8661}" type="slidenum">
              <a:rPr lang="en-US" sz="1200"/>
              <a:pPr/>
              <a:t>44</a:t>
            </a:fld>
            <a:endParaRPr lang="en-US" sz="1200"/>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756D34-EC19-CB4E-B7EE-0748B73F780C}" type="slidenum">
              <a:rPr lang="en-US" sz="1200"/>
              <a:pPr/>
              <a:t>45</a:t>
            </a:fld>
            <a:endParaRPr 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D3C755-B2FD-8C4B-A7B2-F1049D312819}" type="slidenum">
              <a:rPr lang="en-US" sz="1200">
                <a:solidFill>
                  <a:srgbClr val="000000"/>
                </a:solidFill>
                <a:latin typeface="Comic Sans MS" charset="0"/>
              </a:rPr>
              <a:pPr/>
              <a:t>5</a:t>
            </a:fld>
            <a:endParaRPr lang="en-US" sz="1200">
              <a:solidFill>
                <a:srgbClr val="000000"/>
              </a:solidFill>
              <a:latin typeface="Comic Sans MS" charset="0"/>
            </a:endParaRPr>
          </a:p>
        </p:txBody>
      </p:sp>
      <p:sp>
        <p:nvSpPr>
          <p:cNvPr id="280578" name="Rectangle 2"/>
          <p:cNvSpPr>
            <a:spLocks noGrp="1" noRot="1" noChangeAspect="1" noChangeArrowheads="1"/>
          </p:cNvSpPr>
          <p:nvPr>
            <p:ph type="sldImg"/>
          </p:nvPr>
        </p:nvSpPr>
        <p:spPr>
          <a:xfrm>
            <a:off x="1131888" y="703263"/>
            <a:ext cx="4586287" cy="3440112"/>
          </a:xfrm>
          <a:solidFill>
            <a:srgbClr val="FFFFFF"/>
          </a:solidFill>
          <a:ln/>
        </p:spPr>
      </p:sp>
      <p:sp>
        <p:nvSpPr>
          <p:cNvPr id="28057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C1F0D4-232C-7941-99D3-BEB2A1E9C799}" type="slidenum">
              <a:rPr lang="en-US" sz="1200"/>
              <a:pPr/>
              <a:t>48</a:t>
            </a:fld>
            <a:endParaRPr lang="en-US" sz="1200"/>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6F6960-979A-224D-A0FA-86B124AAF660}" type="slidenum">
              <a:rPr lang="en-US" sz="1200"/>
              <a:pPr/>
              <a:t>49</a:t>
            </a:fld>
            <a:endParaRPr 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5468F8-AA50-B149-851D-547EFCF8A2A5}" type="slidenum">
              <a:rPr lang="en-US" sz="1200"/>
              <a:pPr/>
              <a:t>50</a:t>
            </a:fld>
            <a:endParaRPr 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E9551D-CB5F-594C-8E68-0AB9A49DFFD1}" type="slidenum">
              <a:rPr lang="en-US" sz="1200"/>
              <a:pPr/>
              <a:t>51</a:t>
            </a:fld>
            <a:endParaRPr 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7A32DC-A4B9-F04B-BE54-B3158008F5C2}" type="slidenum">
              <a:rPr lang="en-US" sz="1200"/>
              <a:pPr/>
              <a:t>52</a:t>
            </a:fld>
            <a:endParaRPr 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A2DB45-8151-D044-9BBA-C3706F61265B}" type="slidenum">
              <a:rPr lang="en-US" sz="1200"/>
              <a:pPr/>
              <a:t>53</a:t>
            </a:fld>
            <a:endParaRPr 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55FD23-1B09-AE45-AFE3-4299C61D3E01}" type="slidenum">
              <a:rPr lang="zh-CN" altLang="en-US" sz="1200">
                <a:solidFill>
                  <a:srgbClr val="000000"/>
                </a:solidFill>
              </a:rPr>
              <a:pPr/>
              <a:t>54</a:t>
            </a:fld>
            <a:endParaRPr lang="en-US" altLang="zh-CN" sz="1200">
              <a:solidFill>
                <a:srgbClr val="000000"/>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a:ln/>
        </p:spPr>
      </p:sp>
      <p:sp>
        <p:nvSpPr>
          <p:cNvPr id="1546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George Wald,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fr-FR"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154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2D833E-6533-E04E-AF39-B848C2A6BE1A}" type="slidenum">
              <a:rPr lang="en-US" sz="1200"/>
              <a:pPr/>
              <a:t>55</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CDAFA3-60F1-3A46-9CB7-1AC8B4AD48A9}" type="slidenum">
              <a:rPr lang="en-US" sz="1200"/>
              <a:pPr/>
              <a:t>56</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1AEFDA-5D4B-E440-BC1D-97B646B68390}" type="slidenum">
              <a:rPr lang="en-US" sz="1200">
                <a:solidFill>
                  <a:srgbClr val="FFFFFF"/>
                </a:solidFill>
              </a:rPr>
              <a:pPr/>
              <a:t>57</a:t>
            </a:fld>
            <a:endParaRPr lang="en-US" sz="1200">
              <a:solidFill>
                <a:srgbClr val="FFFFFF"/>
              </a:solidFill>
            </a:endParaRPr>
          </a:p>
        </p:txBody>
      </p:sp>
      <p:sp>
        <p:nvSpPr>
          <p:cNvPr id="158722"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C50921-5513-3341-B3D6-0BB5EEC8E415}" type="slidenum">
              <a:rPr lang="en-US" sz="1200">
                <a:solidFill>
                  <a:srgbClr val="000000"/>
                </a:solidFill>
                <a:latin typeface="Comic Sans MS" charset="0"/>
              </a:rPr>
              <a:pPr/>
              <a:t>6</a:t>
            </a:fld>
            <a:endParaRPr lang="en-US" sz="1200">
              <a:solidFill>
                <a:srgbClr val="000000"/>
              </a:solidFill>
              <a:latin typeface="Comic Sans MS" charset="0"/>
            </a:endParaRPr>
          </a:p>
        </p:txBody>
      </p:sp>
      <p:sp>
        <p:nvSpPr>
          <p:cNvPr id="281602" name="Rectangle 2"/>
          <p:cNvSpPr>
            <a:spLocks noGrp="1" noRot="1" noChangeAspect="1" noChangeArrowheads="1"/>
          </p:cNvSpPr>
          <p:nvPr>
            <p:ph type="sldImg"/>
          </p:nvPr>
        </p:nvSpPr>
        <p:spPr>
          <a:xfrm>
            <a:off x="1131888" y="703263"/>
            <a:ext cx="4586287" cy="3440112"/>
          </a:xfrm>
          <a:solidFill>
            <a:srgbClr val="FFFFFF"/>
          </a:solidFill>
          <a:ln/>
        </p:spPr>
      </p:sp>
      <p:sp>
        <p:nvSpPr>
          <p:cNvPr id="2816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5AA840-DF03-C248-8948-8E3FECC9FC67}" type="slidenum">
              <a:rPr lang="en-US" sz="1200"/>
              <a:pPr/>
              <a:t>58</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B94649-D076-694F-9642-156C19072585}" type="slidenum">
              <a:rPr lang="en-US" sz="1200">
                <a:solidFill>
                  <a:srgbClr val="000000"/>
                </a:solidFill>
                <a:latin typeface="Comic Sans MS" charset="0"/>
              </a:rPr>
              <a:pPr/>
              <a:t>7</a:t>
            </a:fld>
            <a:endParaRPr lang="en-US" sz="1200">
              <a:solidFill>
                <a:srgbClr val="000000"/>
              </a:solidFill>
              <a:latin typeface="Comic Sans MS" charset="0"/>
            </a:endParaRPr>
          </a:p>
        </p:txBody>
      </p:sp>
      <p:sp>
        <p:nvSpPr>
          <p:cNvPr id="282626" name="Rectangle 2"/>
          <p:cNvSpPr>
            <a:spLocks noGrp="1" noRot="1" noChangeAspect="1" noChangeArrowheads="1"/>
          </p:cNvSpPr>
          <p:nvPr>
            <p:ph type="sldImg"/>
          </p:nvPr>
        </p:nvSpPr>
        <p:spPr>
          <a:xfrm>
            <a:off x="1131888" y="703263"/>
            <a:ext cx="4586287" cy="3440112"/>
          </a:xfrm>
          <a:solidFill>
            <a:srgbClr val="FFFFFF"/>
          </a:solidFill>
          <a:ln/>
        </p:spPr>
      </p:sp>
      <p:sp>
        <p:nvSpPr>
          <p:cNvPr id="28262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E6DA5B-77CF-5647-84DD-8D3E4E1B80F0}"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283650" name="Rectangle 1026"/>
          <p:cNvSpPr>
            <a:spLocks noGrp="1" noRot="1" noChangeAspect="1" noChangeArrowheads="1"/>
          </p:cNvSpPr>
          <p:nvPr>
            <p:ph type="sldImg"/>
          </p:nvPr>
        </p:nvSpPr>
        <p:spPr>
          <a:solidFill>
            <a:srgbClr val="FFFFFF"/>
          </a:solidFill>
          <a:ln/>
        </p:spPr>
      </p:sp>
      <p:sp>
        <p:nvSpPr>
          <p:cNvPr id="283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27242-ACAB-2442-BE5F-F022BD5C6B17}"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284674" name="Rectangle 1026"/>
          <p:cNvSpPr>
            <a:spLocks noGrp="1" noRot="1" noChangeAspect="1" noChangeArrowheads="1"/>
          </p:cNvSpPr>
          <p:nvPr>
            <p:ph type="sldImg"/>
          </p:nvPr>
        </p:nvSpPr>
        <p:spPr>
          <a:solidFill>
            <a:srgbClr val="FFFFFF"/>
          </a:solidFill>
          <a:ln/>
        </p:spPr>
      </p:sp>
      <p:sp>
        <p:nvSpPr>
          <p:cNvPr id="284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E03AF7-9D7B-124E-8FF2-ADB4BEE37E64}"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285698" name="Rectangle 1026"/>
          <p:cNvSpPr>
            <a:spLocks noGrp="1" noRot="1" noChangeAspect="1" noChangeArrowheads="1"/>
          </p:cNvSpPr>
          <p:nvPr>
            <p:ph type="sldImg"/>
          </p:nvPr>
        </p:nvSpPr>
        <p:spPr>
          <a:solidFill>
            <a:srgbClr val="FFFFFF"/>
          </a:solidFill>
          <a:ln/>
        </p:spPr>
      </p:sp>
      <p:sp>
        <p:nvSpPr>
          <p:cNvPr id="285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E1BCC-4BE1-2340-91C2-2B14A5367468}" type="slidenum">
              <a:rPr lang="en-US"/>
              <a:pPr>
                <a:defRPr/>
              </a:pPr>
              <a:t>‹#›</a:t>
            </a:fld>
            <a:endParaRPr lang="en-US"/>
          </a:p>
        </p:txBody>
      </p:sp>
    </p:spTree>
    <p:extLst>
      <p:ext uri="{BB962C8B-B14F-4D97-AF65-F5344CB8AC3E}">
        <p14:creationId xmlns:p14="http://schemas.microsoft.com/office/powerpoint/2010/main" val="1487812731"/>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4E6AF-62DC-094E-BA15-981E15B00375}" type="slidenum">
              <a:rPr lang="en-US"/>
              <a:pPr>
                <a:defRPr/>
              </a:pPr>
              <a:t>‹#›</a:t>
            </a:fld>
            <a:endParaRPr lang="en-US"/>
          </a:p>
        </p:txBody>
      </p:sp>
    </p:spTree>
    <p:extLst>
      <p:ext uri="{BB962C8B-B14F-4D97-AF65-F5344CB8AC3E}">
        <p14:creationId xmlns:p14="http://schemas.microsoft.com/office/powerpoint/2010/main" val="3843740467"/>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DFC347EE-8DFF-384C-8DCE-004ABD70D930}"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AF877036-6868-E54D-8218-33FF0FFE30BA}" type="slidenum">
              <a:rPr lang="en-US"/>
              <a:pPr>
                <a:defRPr/>
              </a:pPr>
              <a:t>‹#›</a:t>
            </a:fld>
            <a:endParaRPr lang="en-US"/>
          </a:p>
        </p:txBody>
      </p:sp>
    </p:spTree>
    <p:extLst>
      <p:ext uri="{BB962C8B-B14F-4D97-AF65-F5344CB8AC3E}">
        <p14:creationId xmlns:p14="http://schemas.microsoft.com/office/powerpoint/2010/main" val="3139342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75E52BD1-18E3-BC4F-AAA7-79BE0AA543F2}"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957FB690-6D0A-A841-AE10-E6C222B4E4C4}" type="slidenum">
              <a:rPr lang="en-US"/>
              <a:pPr>
                <a:defRPr/>
              </a:pPr>
              <a:t>‹#›</a:t>
            </a:fld>
            <a:endParaRPr lang="en-US"/>
          </a:p>
        </p:txBody>
      </p:sp>
    </p:spTree>
    <p:extLst>
      <p:ext uri="{BB962C8B-B14F-4D97-AF65-F5344CB8AC3E}">
        <p14:creationId xmlns:p14="http://schemas.microsoft.com/office/powerpoint/2010/main" val="541094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2FC71AF0-77E6-EA4A-878B-0F1EF6D1528B}"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35DF9558-D9D6-804D-95EC-10CC89DB2543}" type="slidenum">
              <a:rPr lang="en-US"/>
              <a:pPr>
                <a:defRPr/>
              </a:pPr>
              <a:t>‹#›</a:t>
            </a:fld>
            <a:endParaRPr lang="en-US"/>
          </a:p>
        </p:txBody>
      </p:sp>
    </p:spTree>
    <p:extLst>
      <p:ext uri="{BB962C8B-B14F-4D97-AF65-F5344CB8AC3E}">
        <p14:creationId xmlns:p14="http://schemas.microsoft.com/office/powerpoint/2010/main" val="2401836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15588A9A-D2EB-1249-9B44-615A274EFCF5}" type="datetimeFigureOut">
              <a:rPr lang="en-US"/>
              <a:pPr>
                <a:defRPr/>
              </a:pPr>
              <a:t>1/16/23</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23D4E365-8AA9-9D4C-8A6C-199297A13EB4}" type="slidenum">
              <a:rPr lang="en-US"/>
              <a:pPr>
                <a:defRPr/>
              </a:pPr>
              <a:t>‹#›</a:t>
            </a:fld>
            <a:endParaRPr lang="en-US"/>
          </a:p>
        </p:txBody>
      </p:sp>
    </p:spTree>
    <p:extLst>
      <p:ext uri="{BB962C8B-B14F-4D97-AF65-F5344CB8AC3E}">
        <p14:creationId xmlns:p14="http://schemas.microsoft.com/office/powerpoint/2010/main" val="445955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81443F0E-77C0-1747-A8EF-57B685191DEA}" type="datetimeFigureOut">
              <a:rPr lang="en-US"/>
              <a:pPr>
                <a:defRPr/>
              </a:pPr>
              <a:t>1/16/23</a:t>
            </a:fld>
            <a:endParaRPr lang="en-US"/>
          </a:p>
        </p:txBody>
      </p:sp>
      <p:sp>
        <p:nvSpPr>
          <p:cNvPr id="8"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1C95BF7E-B318-1E49-9638-5B5CB028F732}" type="slidenum">
              <a:rPr lang="en-US"/>
              <a:pPr>
                <a:defRPr/>
              </a:pPr>
              <a:t>‹#›</a:t>
            </a:fld>
            <a:endParaRPr lang="en-US"/>
          </a:p>
        </p:txBody>
      </p:sp>
    </p:spTree>
    <p:extLst>
      <p:ext uri="{BB962C8B-B14F-4D97-AF65-F5344CB8AC3E}">
        <p14:creationId xmlns:p14="http://schemas.microsoft.com/office/powerpoint/2010/main" val="3849377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C91E6E9A-38A6-A34A-89EA-3AF4C432C656}" type="datetimeFigureOut">
              <a:rPr lang="en-US"/>
              <a:pPr>
                <a:defRPr/>
              </a:pPr>
              <a:t>1/16/23</a:t>
            </a:fld>
            <a:endParaRPr lang="en-US"/>
          </a:p>
        </p:txBody>
      </p:sp>
      <p:sp>
        <p:nvSpPr>
          <p:cNvPr id="4"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EF7DD2A3-525C-184C-BEA5-8C806551807E}" type="slidenum">
              <a:rPr lang="en-US"/>
              <a:pPr>
                <a:defRPr/>
              </a:pPr>
              <a:t>‹#›</a:t>
            </a:fld>
            <a:endParaRPr lang="en-US"/>
          </a:p>
        </p:txBody>
      </p:sp>
    </p:spTree>
    <p:extLst>
      <p:ext uri="{BB962C8B-B14F-4D97-AF65-F5344CB8AC3E}">
        <p14:creationId xmlns:p14="http://schemas.microsoft.com/office/powerpoint/2010/main" val="2786099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0D124E5E-BAAC-574C-A963-363773926EC0}" type="datetimeFigureOut">
              <a:rPr lang="en-US"/>
              <a:pPr>
                <a:defRPr/>
              </a:pPr>
              <a:t>1/16/23</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203B912C-F4F1-E443-A8CE-E3BA3DA8CC33}" type="slidenum">
              <a:rPr lang="en-US"/>
              <a:pPr>
                <a:defRPr/>
              </a:pPr>
              <a:t>‹#›</a:t>
            </a:fld>
            <a:endParaRPr lang="en-US"/>
          </a:p>
        </p:txBody>
      </p:sp>
    </p:spTree>
    <p:extLst>
      <p:ext uri="{BB962C8B-B14F-4D97-AF65-F5344CB8AC3E}">
        <p14:creationId xmlns:p14="http://schemas.microsoft.com/office/powerpoint/2010/main" val="891940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B8764AFA-CF8C-274F-AFBE-5F1EE7CF88DE}" type="datetimeFigureOut">
              <a:rPr lang="en-US"/>
              <a:pPr>
                <a:defRPr/>
              </a:pPr>
              <a:t>1/16/23</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8491BAD1-0EF1-0845-8599-B8E4F9A192A7}" type="slidenum">
              <a:rPr lang="en-US"/>
              <a:pPr>
                <a:defRPr/>
              </a:pPr>
              <a:t>‹#›</a:t>
            </a:fld>
            <a:endParaRPr lang="en-US"/>
          </a:p>
        </p:txBody>
      </p:sp>
    </p:spTree>
    <p:extLst>
      <p:ext uri="{BB962C8B-B14F-4D97-AF65-F5344CB8AC3E}">
        <p14:creationId xmlns:p14="http://schemas.microsoft.com/office/powerpoint/2010/main" val="3152885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06A75E23-2F57-F443-A5EF-F40BF43ABB37}" type="datetimeFigureOut">
              <a:rPr lang="en-US"/>
              <a:pPr>
                <a:defRPr/>
              </a:pPr>
              <a:t>1/16/23</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B3938A48-E457-DE49-A0A6-8CE96C017B86}" type="slidenum">
              <a:rPr lang="en-US"/>
              <a:pPr>
                <a:defRPr/>
              </a:pPr>
              <a:t>‹#›</a:t>
            </a:fld>
            <a:endParaRPr lang="en-US"/>
          </a:p>
        </p:txBody>
      </p:sp>
    </p:spTree>
    <p:extLst>
      <p:ext uri="{BB962C8B-B14F-4D97-AF65-F5344CB8AC3E}">
        <p14:creationId xmlns:p14="http://schemas.microsoft.com/office/powerpoint/2010/main" val="4254708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0CEB038E-12BC-2149-A17A-FDB059819AA9}"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E1F77D97-BD89-EC43-A3DE-70C98EE7941E}" type="slidenum">
              <a:rPr lang="en-US"/>
              <a:pPr>
                <a:defRPr/>
              </a:pPr>
              <a:t>‹#›</a:t>
            </a:fld>
            <a:endParaRPr lang="en-US"/>
          </a:p>
        </p:txBody>
      </p:sp>
    </p:spTree>
    <p:extLst>
      <p:ext uri="{BB962C8B-B14F-4D97-AF65-F5344CB8AC3E}">
        <p14:creationId xmlns:p14="http://schemas.microsoft.com/office/powerpoint/2010/main" val="183022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EA24EE-DCC8-DD41-9952-DDB46BF0F0E5}" type="slidenum">
              <a:rPr lang="en-US"/>
              <a:pPr>
                <a:defRPr/>
              </a:pPr>
              <a:t>‹#›</a:t>
            </a:fld>
            <a:endParaRPr lang="en-US"/>
          </a:p>
        </p:txBody>
      </p:sp>
    </p:spTree>
    <p:extLst>
      <p:ext uri="{BB962C8B-B14F-4D97-AF65-F5344CB8AC3E}">
        <p14:creationId xmlns:p14="http://schemas.microsoft.com/office/powerpoint/2010/main" val="327822253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smtClean="0"/>
            </a:lvl1pPr>
          </a:lstStyle>
          <a:p>
            <a:pPr>
              <a:defRPr/>
            </a:pPr>
            <a:fld id="{DE647C7E-3D40-BC40-AE25-9D2B4F5A535E}"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smtClean="0"/>
            </a:lvl1pPr>
          </a:lstStyle>
          <a:p>
            <a:pPr>
              <a:defRPr/>
            </a:pPr>
            <a:fld id="{A1FC2692-3A18-CA45-B42E-577A1B964FBC}" type="slidenum">
              <a:rPr lang="en-US"/>
              <a:pPr>
                <a:defRPr/>
              </a:pPr>
              <a:t>‹#›</a:t>
            </a:fld>
            <a:endParaRPr lang="en-US"/>
          </a:p>
        </p:txBody>
      </p:sp>
    </p:spTree>
    <p:extLst>
      <p:ext uri="{BB962C8B-B14F-4D97-AF65-F5344CB8AC3E}">
        <p14:creationId xmlns:p14="http://schemas.microsoft.com/office/powerpoint/2010/main" val="1499457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E1E506EC-3F82-0146-B892-C6580B6F1BC7}" type="datetimeFigureOut">
              <a:rPr lang="en-US"/>
              <a:pPr>
                <a:defRPr/>
              </a:pPr>
              <a:t>1/16/23</a:t>
            </a:fld>
            <a:endParaRPr lang="en-US"/>
          </a:p>
        </p:txBody>
      </p:sp>
      <p:sp>
        <p:nvSpPr>
          <p:cNvPr id="5"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6701D6A3-5634-2E4A-B3F0-85AB3F22F364}" type="slidenum">
              <a:rPr lang="en-US"/>
              <a:pPr>
                <a:defRPr/>
              </a:pPr>
              <a:t>‹#›</a:t>
            </a:fld>
            <a:endParaRPr lang="en-US"/>
          </a:p>
        </p:txBody>
      </p:sp>
    </p:spTree>
    <p:extLst>
      <p:ext uri="{BB962C8B-B14F-4D97-AF65-F5344CB8AC3E}">
        <p14:creationId xmlns:p14="http://schemas.microsoft.com/office/powerpoint/2010/main" val="11988560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54AA213A-3460-BF49-B9B4-E18F98F2E606}" type="datetimeFigureOut">
              <a:rPr lang="en-US"/>
              <a:pPr>
                <a:defRPr/>
              </a:pPr>
              <a:t>1/16/23</a:t>
            </a:fld>
            <a:endParaRPr lang="en-US"/>
          </a:p>
        </p:txBody>
      </p:sp>
      <p:sp>
        <p:nvSpPr>
          <p:cNvPr id="5"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0746CF32-BBB2-9046-BFF6-14F9CE0A6634}" type="slidenum">
              <a:rPr lang="en-US"/>
              <a:pPr>
                <a:defRPr/>
              </a:pPr>
              <a:t>‹#›</a:t>
            </a:fld>
            <a:endParaRPr lang="en-US"/>
          </a:p>
        </p:txBody>
      </p:sp>
    </p:spTree>
    <p:extLst>
      <p:ext uri="{BB962C8B-B14F-4D97-AF65-F5344CB8AC3E}">
        <p14:creationId xmlns:p14="http://schemas.microsoft.com/office/powerpoint/2010/main" val="3032985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1161FBFA-118E-4840-BB86-D61BAB3AFBFF}" type="datetimeFigureOut">
              <a:rPr lang="en-US"/>
              <a:pPr>
                <a:defRPr/>
              </a:pPr>
              <a:t>1/16/23</a:t>
            </a:fld>
            <a:endParaRPr lang="en-US"/>
          </a:p>
        </p:txBody>
      </p:sp>
      <p:sp>
        <p:nvSpPr>
          <p:cNvPr id="5"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7D535FC9-AE24-DE40-BE02-6A3EA1FF0BC9}" type="slidenum">
              <a:rPr lang="en-US"/>
              <a:pPr>
                <a:defRPr/>
              </a:pPr>
              <a:t>‹#›</a:t>
            </a:fld>
            <a:endParaRPr lang="en-US"/>
          </a:p>
        </p:txBody>
      </p:sp>
    </p:spTree>
    <p:extLst>
      <p:ext uri="{BB962C8B-B14F-4D97-AF65-F5344CB8AC3E}">
        <p14:creationId xmlns:p14="http://schemas.microsoft.com/office/powerpoint/2010/main" val="1481955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59826B11-CFEC-DF48-8F46-499D5C841BB6}" type="datetimeFigureOut">
              <a:rPr lang="en-US"/>
              <a:pPr>
                <a:defRPr/>
              </a:pPr>
              <a:t>1/16/23</a:t>
            </a:fld>
            <a:endParaRPr lang="en-US"/>
          </a:p>
        </p:txBody>
      </p:sp>
      <p:sp>
        <p:nvSpPr>
          <p:cNvPr id="6"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58376268-3A39-4443-93ED-16134C00469C}" type="slidenum">
              <a:rPr lang="en-US"/>
              <a:pPr>
                <a:defRPr/>
              </a:pPr>
              <a:t>‹#›</a:t>
            </a:fld>
            <a:endParaRPr lang="en-US"/>
          </a:p>
        </p:txBody>
      </p:sp>
    </p:spTree>
    <p:extLst>
      <p:ext uri="{BB962C8B-B14F-4D97-AF65-F5344CB8AC3E}">
        <p14:creationId xmlns:p14="http://schemas.microsoft.com/office/powerpoint/2010/main" val="40221173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ECBC8491-5CA1-3741-8C12-905D678C9B9F}" type="datetimeFigureOut">
              <a:rPr lang="en-US"/>
              <a:pPr>
                <a:defRPr/>
              </a:pPr>
              <a:t>1/16/23</a:t>
            </a:fld>
            <a:endParaRPr lang="en-US"/>
          </a:p>
        </p:txBody>
      </p:sp>
      <p:sp>
        <p:nvSpPr>
          <p:cNvPr id="8"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FBF505CA-A143-1548-BBB8-38D935DD9BF9}" type="slidenum">
              <a:rPr lang="en-US"/>
              <a:pPr>
                <a:defRPr/>
              </a:pPr>
              <a:t>‹#›</a:t>
            </a:fld>
            <a:endParaRPr lang="en-US"/>
          </a:p>
        </p:txBody>
      </p:sp>
    </p:spTree>
    <p:extLst>
      <p:ext uri="{BB962C8B-B14F-4D97-AF65-F5344CB8AC3E}">
        <p14:creationId xmlns:p14="http://schemas.microsoft.com/office/powerpoint/2010/main" val="2951618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BB0CCA79-98D6-F943-9389-1E9BF08CA48F}" type="datetimeFigureOut">
              <a:rPr lang="en-US"/>
              <a:pPr>
                <a:defRPr/>
              </a:pPr>
              <a:t>1/16/23</a:t>
            </a:fld>
            <a:endParaRPr lang="en-US"/>
          </a:p>
        </p:txBody>
      </p:sp>
      <p:sp>
        <p:nvSpPr>
          <p:cNvPr id="4"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A7F8D9AC-C390-1A4D-8DF8-4CA2B18C3B86}" type="slidenum">
              <a:rPr lang="en-US"/>
              <a:pPr>
                <a:defRPr/>
              </a:pPr>
              <a:t>‹#›</a:t>
            </a:fld>
            <a:endParaRPr lang="en-US"/>
          </a:p>
        </p:txBody>
      </p:sp>
    </p:spTree>
    <p:extLst>
      <p:ext uri="{BB962C8B-B14F-4D97-AF65-F5344CB8AC3E}">
        <p14:creationId xmlns:p14="http://schemas.microsoft.com/office/powerpoint/2010/main" val="25388746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E247549F-A264-4640-B6C7-784E5BE07B95}" type="datetimeFigureOut">
              <a:rPr lang="en-US"/>
              <a:pPr>
                <a:defRPr/>
              </a:pPr>
              <a:t>1/16/23</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464CF673-006E-DE44-B3DF-5CFE48BEE508}" type="slidenum">
              <a:rPr lang="en-US"/>
              <a:pPr>
                <a:defRPr/>
              </a:pPr>
              <a:t>‹#›</a:t>
            </a:fld>
            <a:endParaRPr lang="en-US"/>
          </a:p>
        </p:txBody>
      </p:sp>
    </p:spTree>
    <p:extLst>
      <p:ext uri="{BB962C8B-B14F-4D97-AF65-F5344CB8AC3E}">
        <p14:creationId xmlns:p14="http://schemas.microsoft.com/office/powerpoint/2010/main" val="2454075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4F57C1E4-9AF4-B54E-B8CF-6293D0F6D52E}" type="datetimeFigureOut">
              <a:rPr lang="en-US"/>
              <a:pPr>
                <a:defRPr/>
              </a:pPr>
              <a:t>1/16/23</a:t>
            </a:fld>
            <a:endParaRPr lang="en-US"/>
          </a:p>
        </p:txBody>
      </p:sp>
      <p:sp>
        <p:nvSpPr>
          <p:cNvPr id="6"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64566A92-8E59-4449-9D1C-9697F2C747F4}" type="slidenum">
              <a:rPr lang="en-US"/>
              <a:pPr>
                <a:defRPr/>
              </a:pPr>
              <a:t>‹#›</a:t>
            </a:fld>
            <a:endParaRPr lang="en-US"/>
          </a:p>
        </p:txBody>
      </p:sp>
    </p:spTree>
    <p:extLst>
      <p:ext uri="{BB962C8B-B14F-4D97-AF65-F5344CB8AC3E}">
        <p14:creationId xmlns:p14="http://schemas.microsoft.com/office/powerpoint/2010/main" val="2964884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F151D715-4628-E14B-BD29-BDDBD39B3FFD}" type="datetimeFigureOut">
              <a:rPr lang="en-US"/>
              <a:pPr>
                <a:defRPr/>
              </a:pPr>
              <a:t>1/16/23</a:t>
            </a:fld>
            <a:endParaRPr lang="en-US"/>
          </a:p>
        </p:txBody>
      </p:sp>
      <p:sp>
        <p:nvSpPr>
          <p:cNvPr id="6"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37FDC12D-0D3B-5644-81B0-DCD84CE6B930}" type="slidenum">
              <a:rPr lang="en-US"/>
              <a:pPr>
                <a:defRPr/>
              </a:pPr>
              <a:t>‹#›</a:t>
            </a:fld>
            <a:endParaRPr lang="en-US"/>
          </a:p>
        </p:txBody>
      </p:sp>
    </p:spTree>
    <p:extLst>
      <p:ext uri="{BB962C8B-B14F-4D97-AF65-F5344CB8AC3E}">
        <p14:creationId xmlns:p14="http://schemas.microsoft.com/office/powerpoint/2010/main" val="689772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2D358F-4E06-0E48-A36F-63C1ABF53C60}" type="slidenum">
              <a:rPr lang="en-US"/>
              <a:pPr>
                <a:defRPr/>
              </a:pPr>
              <a:t>‹#›</a:t>
            </a:fld>
            <a:endParaRPr lang="en-US"/>
          </a:p>
        </p:txBody>
      </p:sp>
    </p:spTree>
    <p:extLst>
      <p:ext uri="{BB962C8B-B14F-4D97-AF65-F5344CB8AC3E}">
        <p14:creationId xmlns:p14="http://schemas.microsoft.com/office/powerpoint/2010/main" val="1599079524"/>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F6E39589-2556-7441-A38D-166BAFD7D0E6}" type="datetimeFigureOut">
              <a:rPr lang="en-US"/>
              <a:pPr>
                <a:defRPr/>
              </a:pPr>
              <a:t>1/16/23</a:t>
            </a:fld>
            <a:endParaRPr lang="en-US"/>
          </a:p>
        </p:txBody>
      </p:sp>
      <p:sp>
        <p:nvSpPr>
          <p:cNvPr id="5"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92D154AD-C5EB-614C-9408-16A56DD0F0E3}" type="slidenum">
              <a:rPr lang="en-US"/>
              <a:pPr>
                <a:defRPr/>
              </a:pPr>
              <a:t>‹#›</a:t>
            </a:fld>
            <a:endParaRPr lang="en-US"/>
          </a:p>
        </p:txBody>
      </p:sp>
    </p:spTree>
    <p:extLst>
      <p:ext uri="{BB962C8B-B14F-4D97-AF65-F5344CB8AC3E}">
        <p14:creationId xmlns:p14="http://schemas.microsoft.com/office/powerpoint/2010/main" val="1584221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defTabSz="914400" fontAlgn="base">
              <a:spcBef>
                <a:spcPct val="0"/>
              </a:spcBef>
              <a:spcAft>
                <a:spcPct val="0"/>
              </a:spcAft>
              <a:defRPr smtClean="0"/>
            </a:lvl1pPr>
          </a:lstStyle>
          <a:p>
            <a:pPr>
              <a:defRPr/>
            </a:pPr>
            <a:fld id="{47BFD8BB-366F-5540-8ACD-AF86BFA37051}" type="datetimeFigureOut">
              <a:rPr lang="en-US"/>
              <a:pPr>
                <a:defRPr/>
              </a:pPr>
              <a:t>1/16/23</a:t>
            </a:fld>
            <a:endParaRPr lang="en-US"/>
          </a:p>
        </p:txBody>
      </p:sp>
      <p:sp>
        <p:nvSpPr>
          <p:cNvPr id="5"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3"/>
          <p:cNvSpPr>
            <a:spLocks noGrp="1"/>
          </p:cNvSpPr>
          <p:nvPr>
            <p:ph type="sldNum" sz="quarter" idx="12"/>
          </p:nvPr>
        </p:nvSpPr>
        <p:spPr/>
        <p:txBody>
          <a:bodyPr/>
          <a:lstStyle>
            <a:lvl1pPr defTabSz="914400" fontAlgn="base">
              <a:spcBef>
                <a:spcPct val="0"/>
              </a:spcBef>
              <a:spcAft>
                <a:spcPct val="0"/>
              </a:spcAft>
              <a:defRPr smtClean="0"/>
            </a:lvl1pPr>
          </a:lstStyle>
          <a:p>
            <a:pPr>
              <a:defRPr/>
            </a:pPr>
            <a:fld id="{7CF8B0E6-835B-FC48-8B6D-2C1A5F9ADCB6}" type="slidenum">
              <a:rPr lang="en-US"/>
              <a:pPr>
                <a:defRPr/>
              </a:pPr>
              <a:t>‹#›</a:t>
            </a:fld>
            <a:endParaRPr lang="en-US"/>
          </a:p>
        </p:txBody>
      </p:sp>
    </p:spTree>
    <p:extLst>
      <p:ext uri="{BB962C8B-B14F-4D97-AF65-F5344CB8AC3E}">
        <p14:creationId xmlns:p14="http://schemas.microsoft.com/office/powerpoint/2010/main" val="2474943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3236E6A6-666E-5C4D-9A09-D403A50E129D}" type="slidenum">
              <a:rPr lang="en-GB"/>
              <a:pPr>
                <a:defRPr/>
              </a:pPr>
              <a:t>‹#›</a:t>
            </a:fld>
            <a:endParaRPr lang="en-GB"/>
          </a:p>
        </p:txBody>
      </p:sp>
    </p:spTree>
    <p:extLst>
      <p:ext uri="{BB962C8B-B14F-4D97-AF65-F5344CB8AC3E}">
        <p14:creationId xmlns:p14="http://schemas.microsoft.com/office/powerpoint/2010/main" val="3489635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1927F2C-6601-5C47-8796-2F622DBD4D81}" type="slidenum">
              <a:rPr lang="en-US"/>
              <a:pPr>
                <a:defRPr/>
              </a:pPr>
              <a:t>‹#›</a:t>
            </a:fld>
            <a:endParaRPr lang="en-US"/>
          </a:p>
        </p:txBody>
      </p:sp>
    </p:spTree>
    <p:extLst>
      <p:ext uri="{BB962C8B-B14F-4D97-AF65-F5344CB8AC3E}">
        <p14:creationId xmlns:p14="http://schemas.microsoft.com/office/powerpoint/2010/main" val="16179846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A784B4-5A51-2046-B9C5-F4BFD551A324}" type="slidenum">
              <a:rPr lang="en-US"/>
              <a:pPr>
                <a:defRPr/>
              </a:pPr>
              <a:t>‹#›</a:t>
            </a:fld>
            <a:endParaRPr lang="en-US"/>
          </a:p>
        </p:txBody>
      </p:sp>
    </p:spTree>
    <p:extLst>
      <p:ext uri="{BB962C8B-B14F-4D97-AF65-F5344CB8AC3E}">
        <p14:creationId xmlns:p14="http://schemas.microsoft.com/office/powerpoint/2010/main" val="3403356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EC0F9EA-5F39-A84B-80C8-48514676B1A0}" type="slidenum">
              <a:rPr lang="en-US"/>
              <a:pPr>
                <a:defRPr/>
              </a:pPr>
              <a:t>‹#›</a:t>
            </a:fld>
            <a:endParaRPr lang="en-US"/>
          </a:p>
        </p:txBody>
      </p:sp>
    </p:spTree>
    <p:extLst>
      <p:ext uri="{BB962C8B-B14F-4D97-AF65-F5344CB8AC3E}">
        <p14:creationId xmlns:p14="http://schemas.microsoft.com/office/powerpoint/2010/main" val="38044082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5001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04668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07370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5655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D4019F-E3AD-674C-8E43-8C476C3371D6}" type="slidenum">
              <a:rPr lang="en-US"/>
              <a:pPr>
                <a:defRPr/>
              </a:pPr>
              <a:t>‹#›</a:t>
            </a:fld>
            <a:endParaRPr lang="en-US"/>
          </a:p>
        </p:txBody>
      </p:sp>
    </p:spTree>
    <p:extLst>
      <p:ext uri="{BB962C8B-B14F-4D97-AF65-F5344CB8AC3E}">
        <p14:creationId xmlns:p14="http://schemas.microsoft.com/office/powerpoint/2010/main" val="162746461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6686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42443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912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34731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608449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92972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8571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331C7-81C6-A54E-8695-3C18B85D1912}" type="slidenum">
              <a:rPr lang="en-US"/>
              <a:pPr>
                <a:defRPr/>
              </a:pPr>
              <a:t>‹#›</a:t>
            </a:fld>
            <a:endParaRPr lang="en-US"/>
          </a:p>
        </p:txBody>
      </p:sp>
    </p:spTree>
    <p:extLst>
      <p:ext uri="{BB962C8B-B14F-4D97-AF65-F5344CB8AC3E}">
        <p14:creationId xmlns:p14="http://schemas.microsoft.com/office/powerpoint/2010/main" val="173624805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EFAA33-D45A-D84A-BF94-99FDBC646BBF}" type="slidenum">
              <a:rPr lang="en-US"/>
              <a:pPr>
                <a:defRPr/>
              </a:pPr>
              <a:t>‹#›</a:t>
            </a:fld>
            <a:endParaRPr lang="en-US"/>
          </a:p>
        </p:txBody>
      </p:sp>
    </p:spTree>
    <p:extLst>
      <p:ext uri="{BB962C8B-B14F-4D97-AF65-F5344CB8AC3E}">
        <p14:creationId xmlns:p14="http://schemas.microsoft.com/office/powerpoint/2010/main" val="1308309719"/>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CFF887-B149-0748-A744-668770896A50}" type="slidenum">
              <a:rPr lang="en-US"/>
              <a:pPr>
                <a:defRPr/>
              </a:pPr>
              <a:t>‹#›</a:t>
            </a:fld>
            <a:endParaRPr lang="en-US"/>
          </a:p>
        </p:txBody>
      </p:sp>
    </p:spTree>
    <p:extLst>
      <p:ext uri="{BB962C8B-B14F-4D97-AF65-F5344CB8AC3E}">
        <p14:creationId xmlns:p14="http://schemas.microsoft.com/office/powerpoint/2010/main" val="1111614080"/>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112A5F-91D6-4240-984F-A2DDB307203B}" type="slidenum">
              <a:rPr lang="en-US"/>
              <a:pPr>
                <a:defRPr/>
              </a:pPr>
              <a:t>‹#›</a:t>
            </a:fld>
            <a:endParaRPr lang="en-US"/>
          </a:p>
        </p:txBody>
      </p:sp>
    </p:spTree>
    <p:extLst>
      <p:ext uri="{BB962C8B-B14F-4D97-AF65-F5344CB8AC3E}">
        <p14:creationId xmlns:p14="http://schemas.microsoft.com/office/powerpoint/2010/main" val="3209457487"/>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26C576-DA51-C146-9240-C6E1AFED8D98}" type="slidenum">
              <a:rPr lang="en-US"/>
              <a:pPr>
                <a:defRPr/>
              </a:pPr>
              <a:t>‹#›</a:t>
            </a:fld>
            <a:endParaRPr lang="en-US"/>
          </a:p>
        </p:txBody>
      </p:sp>
    </p:spTree>
    <p:extLst>
      <p:ext uri="{BB962C8B-B14F-4D97-AF65-F5344CB8AC3E}">
        <p14:creationId xmlns:p14="http://schemas.microsoft.com/office/powerpoint/2010/main" val="13164998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3D7BAD-35F2-CD4C-B87E-CAAFBB6B1F63}" type="slidenum">
              <a:rPr lang="en-US"/>
              <a:pPr>
                <a:defRPr/>
              </a:pPr>
              <a:t>‹#›</a:t>
            </a:fld>
            <a:endParaRPr lang="en-US"/>
          </a:p>
        </p:txBody>
      </p:sp>
    </p:spTree>
    <p:extLst>
      <p:ext uri="{BB962C8B-B14F-4D97-AF65-F5344CB8AC3E}">
        <p14:creationId xmlns:p14="http://schemas.microsoft.com/office/powerpoint/2010/main" val="2140365093"/>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E2923-26F3-0C41-88C6-B542FD8F6F9E}" type="slidenum">
              <a:rPr lang="en-US"/>
              <a:pPr>
                <a:defRPr/>
              </a:pPr>
              <a:t>‹#›</a:t>
            </a:fld>
            <a:endParaRPr lang="en-US"/>
          </a:p>
        </p:txBody>
      </p:sp>
    </p:spTree>
    <p:extLst>
      <p:ext uri="{BB962C8B-B14F-4D97-AF65-F5344CB8AC3E}">
        <p14:creationId xmlns:p14="http://schemas.microsoft.com/office/powerpoint/2010/main" val="2751305806"/>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DCDAD5-5229-DF41-A87A-85F44A4A79D0}" type="slidenum">
              <a:rPr lang="en-US"/>
              <a:pPr>
                <a:defRPr/>
              </a:pPr>
              <a:t>‹#›</a:t>
            </a:fld>
            <a:endParaRPr lang="en-US"/>
          </a:p>
        </p:txBody>
      </p:sp>
    </p:spTree>
    <p:extLst>
      <p:ext uri="{BB962C8B-B14F-4D97-AF65-F5344CB8AC3E}">
        <p14:creationId xmlns:p14="http://schemas.microsoft.com/office/powerpoint/2010/main" val="3085400641"/>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288F9A-3718-4840-9574-037A204AA567}" type="slidenum">
              <a:rPr lang="en-US"/>
              <a:pPr>
                <a:defRPr/>
              </a:pPr>
              <a:t>‹#›</a:t>
            </a:fld>
            <a:endParaRPr lang="en-US"/>
          </a:p>
        </p:txBody>
      </p:sp>
    </p:spTree>
    <p:extLst>
      <p:ext uri="{BB962C8B-B14F-4D97-AF65-F5344CB8AC3E}">
        <p14:creationId xmlns:p14="http://schemas.microsoft.com/office/powerpoint/2010/main" val="837001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7E3F61-E2D5-8D45-9C42-42C638B87E85}" type="slidenum">
              <a:rPr lang="en-US"/>
              <a:pPr>
                <a:defRPr/>
              </a:pPr>
              <a:t>‹#›</a:t>
            </a:fld>
            <a:endParaRPr lang="en-US"/>
          </a:p>
        </p:txBody>
      </p:sp>
    </p:spTree>
    <p:extLst>
      <p:ext uri="{BB962C8B-B14F-4D97-AF65-F5344CB8AC3E}">
        <p14:creationId xmlns:p14="http://schemas.microsoft.com/office/powerpoint/2010/main" val="60356937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8D75D8-FB74-D443-8308-41D13AF572EC}" type="slidenum">
              <a:rPr lang="en-US"/>
              <a:pPr>
                <a:defRPr/>
              </a:pPr>
              <a:t>‹#›</a:t>
            </a:fld>
            <a:endParaRPr lang="en-US"/>
          </a:p>
        </p:txBody>
      </p:sp>
    </p:spTree>
    <p:extLst>
      <p:ext uri="{BB962C8B-B14F-4D97-AF65-F5344CB8AC3E}">
        <p14:creationId xmlns:p14="http://schemas.microsoft.com/office/powerpoint/2010/main" val="86458360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8350E0-DFBF-E64B-9994-AEED7DA57645}" type="slidenum">
              <a:rPr lang="en-US"/>
              <a:pPr>
                <a:defRPr/>
              </a:pPr>
              <a:t>‹#›</a:t>
            </a:fld>
            <a:endParaRPr lang="en-US"/>
          </a:p>
        </p:txBody>
      </p:sp>
    </p:spTree>
    <p:extLst>
      <p:ext uri="{BB962C8B-B14F-4D97-AF65-F5344CB8AC3E}">
        <p14:creationId xmlns:p14="http://schemas.microsoft.com/office/powerpoint/2010/main" val="148568506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8E594A-0F0C-A64F-86C8-20A659A8C71C}" type="slidenum">
              <a:rPr lang="en-US"/>
              <a:pPr>
                <a:defRPr/>
              </a:pPr>
              <a:t>‹#›</a:t>
            </a:fld>
            <a:endParaRPr lang="en-US"/>
          </a:p>
        </p:txBody>
      </p:sp>
    </p:spTree>
    <p:extLst>
      <p:ext uri="{BB962C8B-B14F-4D97-AF65-F5344CB8AC3E}">
        <p14:creationId xmlns:p14="http://schemas.microsoft.com/office/powerpoint/2010/main" val="2920213380"/>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AB1DDA-0FD7-9742-AB05-E9E316BB11BF}" type="slidenum">
              <a:rPr lang="en-US"/>
              <a:pPr>
                <a:defRPr/>
              </a:pPr>
              <a:t>‹#›</a:t>
            </a:fld>
            <a:endParaRPr lang="en-US"/>
          </a:p>
        </p:txBody>
      </p:sp>
    </p:spTree>
    <p:extLst>
      <p:ext uri="{BB962C8B-B14F-4D97-AF65-F5344CB8AC3E}">
        <p14:creationId xmlns:p14="http://schemas.microsoft.com/office/powerpoint/2010/main" val="229509731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548085-78F4-3946-B87D-D85FAE9CC904}" type="slidenum">
              <a:rPr lang="en-US"/>
              <a:pPr>
                <a:defRPr/>
              </a:pPr>
              <a:t>‹#›</a:t>
            </a:fld>
            <a:endParaRPr lang="en-US"/>
          </a:p>
        </p:txBody>
      </p:sp>
    </p:spTree>
    <p:extLst>
      <p:ext uri="{BB962C8B-B14F-4D97-AF65-F5344CB8AC3E}">
        <p14:creationId xmlns:p14="http://schemas.microsoft.com/office/powerpoint/2010/main" val="128476227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0905D4-2932-0047-BF97-8CD100F0031C}" type="slidenum">
              <a:rPr lang="en-US"/>
              <a:pPr>
                <a:defRPr/>
              </a:pPr>
              <a:t>‹#›</a:t>
            </a:fld>
            <a:endParaRPr lang="en-US"/>
          </a:p>
        </p:txBody>
      </p:sp>
    </p:spTree>
    <p:extLst>
      <p:ext uri="{BB962C8B-B14F-4D97-AF65-F5344CB8AC3E}">
        <p14:creationId xmlns:p14="http://schemas.microsoft.com/office/powerpoint/2010/main" val="329580194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FB3BF-7C53-8148-8575-00D66E2AC262}" type="slidenum">
              <a:rPr lang="en-US"/>
              <a:pPr>
                <a:defRPr/>
              </a:pPr>
              <a:t>‹#›</a:t>
            </a:fld>
            <a:endParaRPr lang="en-US"/>
          </a:p>
        </p:txBody>
      </p:sp>
    </p:spTree>
    <p:extLst>
      <p:ext uri="{BB962C8B-B14F-4D97-AF65-F5344CB8AC3E}">
        <p14:creationId xmlns:p14="http://schemas.microsoft.com/office/powerpoint/2010/main" val="131557756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497286-7F19-0845-80FD-C9AC838AACE7}" type="slidenum">
              <a:rPr lang="en-US"/>
              <a:pPr>
                <a:defRPr/>
              </a:pPr>
              <a:t>‹#›</a:t>
            </a:fld>
            <a:endParaRPr lang="en-US"/>
          </a:p>
        </p:txBody>
      </p:sp>
    </p:spTree>
    <p:extLst>
      <p:ext uri="{BB962C8B-B14F-4D97-AF65-F5344CB8AC3E}">
        <p14:creationId xmlns:p14="http://schemas.microsoft.com/office/powerpoint/2010/main" val="159437199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A3B7C4-27CA-2440-93A3-767F29CCB9EE}" type="slidenum">
              <a:rPr lang="en-US"/>
              <a:pPr>
                <a:defRPr/>
              </a:pPr>
              <a:t>‹#›</a:t>
            </a:fld>
            <a:endParaRPr lang="en-US"/>
          </a:p>
        </p:txBody>
      </p:sp>
    </p:spTree>
    <p:extLst>
      <p:ext uri="{BB962C8B-B14F-4D97-AF65-F5344CB8AC3E}">
        <p14:creationId xmlns:p14="http://schemas.microsoft.com/office/powerpoint/2010/main" val="2846665085"/>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A2F56-ADC5-B646-9D73-55B912757FBA}" type="slidenum">
              <a:rPr lang="en-US"/>
              <a:pPr>
                <a:defRPr/>
              </a:pPr>
              <a:t>‹#›</a:t>
            </a:fld>
            <a:endParaRPr lang="en-US"/>
          </a:p>
        </p:txBody>
      </p:sp>
    </p:spTree>
    <p:extLst>
      <p:ext uri="{BB962C8B-B14F-4D97-AF65-F5344CB8AC3E}">
        <p14:creationId xmlns:p14="http://schemas.microsoft.com/office/powerpoint/2010/main" val="28105231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CA40E-6BB1-5349-8701-C79E80065D67}" type="slidenum">
              <a:rPr lang="en-US"/>
              <a:pPr>
                <a:defRPr/>
              </a:pPr>
              <a:t>‹#›</a:t>
            </a:fld>
            <a:endParaRPr lang="en-US"/>
          </a:p>
        </p:txBody>
      </p:sp>
    </p:spTree>
    <p:extLst>
      <p:ext uri="{BB962C8B-B14F-4D97-AF65-F5344CB8AC3E}">
        <p14:creationId xmlns:p14="http://schemas.microsoft.com/office/powerpoint/2010/main" val="94888550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5C990-191E-1946-80B1-3DFC35F1FDAA}" type="slidenum">
              <a:rPr lang="en-US"/>
              <a:pPr>
                <a:defRPr/>
              </a:pPr>
              <a:t>‹#›</a:t>
            </a:fld>
            <a:endParaRPr lang="en-US"/>
          </a:p>
        </p:txBody>
      </p:sp>
    </p:spTree>
    <p:extLst>
      <p:ext uri="{BB962C8B-B14F-4D97-AF65-F5344CB8AC3E}">
        <p14:creationId xmlns:p14="http://schemas.microsoft.com/office/powerpoint/2010/main" val="40951788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671B1F-4D7B-5145-B5C7-7430C3F0151D}" type="slidenum">
              <a:rPr lang="en-US"/>
              <a:pPr>
                <a:defRPr/>
              </a:pPr>
              <a:t>‹#›</a:t>
            </a:fld>
            <a:endParaRPr lang="en-US"/>
          </a:p>
        </p:txBody>
      </p:sp>
    </p:spTree>
    <p:extLst>
      <p:ext uri="{BB962C8B-B14F-4D97-AF65-F5344CB8AC3E}">
        <p14:creationId xmlns:p14="http://schemas.microsoft.com/office/powerpoint/2010/main" val="410609235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CF6E8B4-BCE8-5740-B08E-5CDA84BD8226}" type="slidenum">
              <a:rPr lang="en-US"/>
              <a:pPr>
                <a:defRPr/>
              </a:pPr>
              <a:t>‹#›</a:t>
            </a:fld>
            <a:endParaRPr lang="en-US"/>
          </a:p>
        </p:txBody>
      </p:sp>
    </p:spTree>
    <p:extLst>
      <p:ext uri="{BB962C8B-B14F-4D97-AF65-F5344CB8AC3E}">
        <p14:creationId xmlns:p14="http://schemas.microsoft.com/office/powerpoint/2010/main" val="64858434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23E9C47-E2E7-3840-B061-535E519D92AD}" type="slidenum">
              <a:rPr lang="en-US"/>
              <a:pPr>
                <a:defRPr/>
              </a:pPr>
              <a:t>‹#›</a:t>
            </a:fld>
            <a:endParaRPr lang="en-US"/>
          </a:p>
        </p:txBody>
      </p:sp>
    </p:spTree>
    <p:extLst>
      <p:ext uri="{BB962C8B-B14F-4D97-AF65-F5344CB8AC3E}">
        <p14:creationId xmlns:p14="http://schemas.microsoft.com/office/powerpoint/2010/main" val="423627482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4ED9E33-5458-D141-A15B-E40BE1F9F988}" type="slidenum">
              <a:rPr lang="en-US"/>
              <a:pPr>
                <a:defRPr/>
              </a:pPr>
              <a:t>‹#›</a:t>
            </a:fld>
            <a:endParaRPr lang="en-US"/>
          </a:p>
        </p:txBody>
      </p:sp>
    </p:spTree>
    <p:extLst>
      <p:ext uri="{BB962C8B-B14F-4D97-AF65-F5344CB8AC3E}">
        <p14:creationId xmlns:p14="http://schemas.microsoft.com/office/powerpoint/2010/main" val="28760541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64D87F5-A269-CE4F-B5EE-8B369DD942D7}" type="slidenum">
              <a:rPr lang="en-US"/>
              <a:pPr>
                <a:defRPr/>
              </a:pPr>
              <a:t>‹#›</a:t>
            </a:fld>
            <a:endParaRPr lang="en-US"/>
          </a:p>
        </p:txBody>
      </p:sp>
    </p:spTree>
    <p:extLst>
      <p:ext uri="{BB962C8B-B14F-4D97-AF65-F5344CB8AC3E}">
        <p14:creationId xmlns:p14="http://schemas.microsoft.com/office/powerpoint/2010/main" val="35522652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6FC0072-0B9F-584E-8E16-CEFA332B60D1}" type="slidenum">
              <a:rPr lang="en-US"/>
              <a:pPr>
                <a:defRPr/>
              </a:pPr>
              <a:t>‹#›</a:t>
            </a:fld>
            <a:endParaRPr lang="en-US"/>
          </a:p>
        </p:txBody>
      </p:sp>
    </p:spTree>
    <p:extLst>
      <p:ext uri="{BB962C8B-B14F-4D97-AF65-F5344CB8AC3E}">
        <p14:creationId xmlns:p14="http://schemas.microsoft.com/office/powerpoint/2010/main" val="5146916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F141B9-BB4C-4D43-8B79-90CF8ADA830E}" type="slidenum">
              <a:rPr lang="en-US"/>
              <a:pPr>
                <a:defRPr/>
              </a:pPr>
              <a:t>‹#›</a:t>
            </a:fld>
            <a:endParaRPr lang="en-US"/>
          </a:p>
        </p:txBody>
      </p:sp>
    </p:spTree>
    <p:extLst>
      <p:ext uri="{BB962C8B-B14F-4D97-AF65-F5344CB8AC3E}">
        <p14:creationId xmlns:p14="http://schemas.microsoft.com/office/powerpoint/2010/main" val="171701145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4B5E5D5-BC96-D245-883A-03702689E7A9}" type="slidenum">
              <a:rPr lang="en-US"/>
              <a:pPr>
                <a:defRPr/>
              </a:pPr>
              <a:t>‹#›</a:t>
            </a:fld>
            <a:endParaRPr lang="en-US"/>
          </a:p>
        </p:txBody>
      </p:sp>
    </p:spTree>
    <p:extLst>
      <p:ext uri="{BB962C8B-B14F-4D97-AF65-F5344CB8AC3E}">
        <p14:creationId xmlns:p14="http://schemas.microsoft.com/office/powerpoint/2010/main" val="17458792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D9214E3-C0E4-024C-A4E6-2E7057F87E98}" type="slidenum">
              <a:rPr lang="en-US"/>
              <a:pPr>
                <a:defRPr/>
              </a:pPr>
              <a:t>‹#›</a:t>
            </a:fld>
            <a:endParaRPr lang="en-US"/>
          </a:p>
        </p:txBody>
      </p:sp>
    </p:spTree>
    <p:extLst>
      <p:ext uri="{BB962C8B-B14F-4D97-AF65-F5344CB8AC3E}">
        <p14:creationId xmlns:p14="http://schemas.microsoft.com/office/powerpoint/2010/main" val="283354379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C0DD8A4-B90F-F045-BB3C-942F93A5C67E}" type="slidenum">
              <a:rPr lang="en-US"/>
              <a:pPr>
                <a:defRPr/>
              </a:pPr>
              <a:t>‹#›</a:t>
            </a:fld>
            <a:endParaRPr lang="en-US"/>
          </a:p>
        </p:txBody>
      </p:sp>
    </p:spTree>
    <p:extLst>
      <p:ext uri="{BB962C8B-B14F-4D97-AF65-F5344CB8AC3E}">
        <p14:creationId xmlns:p14="http://schemas.microsoft.com/office/powerpoint/2010/main" val="15806127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CE971EC-6846-ED43-896C-917B01F08FF5}" type="slidenum">
              <a:rPr lang="en-US"/>
              <a:pPr>
                <a:defRPr/>
              </a:pPr>
              <a:t>‹#›</a:t>
            </a:fld>
            <a:endParaRPr lang="en-US"/>
          </a:p>
        </p:txBody>
      </p:sp>
    </p:spTree>
    <p:extLst>
      <p:ext uri="{BB962C8B-B14F-4D97-AF65-F5344CB8AC3E}">
        <p14:creationId xmlns:p14="http://schemas.microsoft.com/office/powerpoint/2010/main" val="227409657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1682899-04D1-2147-ADD4-87A73C79876A}" type="slidenum">
              <a:rPr lang="en-US"/>
              <a:pPr>
                <a:defRPr/>
              </a:pPr>
              <a:t>‹#›</a:t>
            </a:fld>
            <a:endParaRPr lang="en-US"/>
          </a:p>
        </p:txBody>
      </p:sp>
    </p:spTree>
    <p:extLst>
      <p:ext uri="{BB962C8B-B14F-4D97-AF65-F5344CB8AC3E}">
        <p14:creationId xmlns:p14="http://schemas.microsoft.com/office/powerpoint/2010/main" val="403821020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B5F5B13-B790-D64D-9630-727D750F8025}" type="slidenum">
              <a:rPr lang="en-US"/>
              <a:pPr>
                <a:defRPr/>
              </a:pPr>
              <a:t>‹#›</a:t>
            </a:fld>
            <a:endParaRPr lang="en-US"/>
          </a:p>
        </p:txBody>
      </p:sp>
    </p:spTree>
    <p:extLst>
      <p:ext uri="{BB962C8B-B14F-4D97-AF65-F5344CB8AC3E}">
        <p14:creationId xmlns:p14="http://schemas.microsoft.com/office/powerpoint/2010/main" val="2835706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0E7D210-C03A-6941-9109-FC9880D53A9A}" type="slidenum">
              <a:rPr lang="en-US"/>
              <a:pPr>
                <a:defRPr/>
              </a:pPr>
              <a:t>‹#›</a:t>
            </a:fld>
            <a:endParaRPr lang="en-US"/>
          </a:p>
        </p:txBody>
      </p:sp>
    </p:spTree>
    <p:extLst>
      <p:ext uri="{BB962C8B-B14F-4D97-AF65-F5344CB8AC3E}">
        <p14:creationId xmlns:p14="http://schemas.microsoft.com/office/powerpoint/2010/main" val="2377186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a:lvl1pPr>
          </a:lstStyle>
          <a:p>
            <a:pPr>
              <a:defRPr/>
            </a:pPr>
            <a:fld id="{D07494A4-0852-FF45-8CCE-079F4F96CB97}" type="slidenum">
              <a:rPr lang="en-US"/>
              <a:pPr>
                <a:defRPr/>
              </a:pPr>
              <a:t>‹#›</a:t>
            </a:fld>
            <a:endParaRPr lang="en-US"/>
          </a:p>
        </p:txBody>
      </p:sp>
    </p:spTree>
    <p:extLst>
      <p:ext uri="{BB962C8B-B14F-4D97-AF65-F5344CB8AC3E}">
        <p14:creationId xmlns:p14="http://schemas.microsoft.com/office/powerpoint/2010/main" val="3715849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EE60C315-9662-9241-A585-C65B71908845}"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580435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20D9E378-CACD-854C-8488-4CFFFB935F9B}"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27175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0A696-7855-364F-9D69-3261229DC0E9}" type="slidenum">
              <a:rPr lang="en-US"/>
              <a:pPr>
                <a:defRPr/>
              </a:pPr>
              <a:t>‹#›</a:t>
            </a:fld>
            <a:endParaRPr lang="en-US"/>
          </a:p>
        </p:txBody>
      </p:sp>
    </p:spTree>
    <p:extLst>
      <p:ext uri="{BB962C8B-B14F-4D97-AF65-F5344CB8AC3E}">
        <p14:creationId xmlns:p14="http://schemas.microsoft.com/office/powerpoint/2010/main" val="4248139598"/>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DC1B6A19-1F88-394A-8ED9-53310DB533D8}"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219832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3"/>
          <p:cNvSpPr>
            <a:spLocks noGrp="1" noChangeArrowheads="1"/>
          </p:cNvSpPr>
          <p:nvPr>
            <p:ph type="sldNum" sz="quarter" idx="11"/>
          </p:nvPr>
        </p:nvSpPr>
        <p:spPr/>
        <p:txBody>
          <a:bodyPr/>
          <a:lstStyle>
            <a:lvl1pPr eaLnBrk="0" hangingPunct="0">
              <a:defRPr/>
            </a:lvl1pPr>
          </a:lstStyle>
          <a:p>
            <a:pPr>
              <a:defRPr/>
            </a:pPr>
            <a:fld id="{EA8AF942-0472-A94C-8D6B-2CF5CBA8EC90}" type="slidenum">
              <a:rPr lang="en-US"/>
              <a:pPr>
                <a:defRPr/>
              </a:pPr>
              <a:t>‹#›</a:t>
            </a:fld>
            <a:endParaRPr lang="en-US"/>
          </a:p>
        </p:txBody>
      </p:sp>
      <p:sp>
        <p:nvSpPr>
          <p:cNvPr id="9"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49012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3"/>
          <p:cNvSpPr>
            <a:spLocks noGrp="1" noChangeArrowheads="1"/>
          </p:cNvSpPr>
          <p:nvPr>
            <p:ph type="sldNum" sz="quarter" idx="11"/>
          </p:nvPr>
        </p:nvSpPr>
        <p:spPr/>
        <p:txBody>
          <a:bodyPr/>
          <a:lstStyle>
            <a:lvl1pPr eaLnBrk="0" hangingPunct="0">
              <a:defRPr/>
            </a:lvl1pPr>
          </a:lstStyle>
          <a:p>
            <a:pPr>
              <a:defRPr/>
            </a:pPr>
            <a:fld id="{4EF1A524-161A-CE4B-AD28-84D78F5D495B}" type="slidenum">
              <a:rPr lang="en-US"/>
              <a:pPr>
                <a:defRPr/>
              </a:pPr>
              <a:t>‹#›</a:t>
            </a:fld>
            <a:endParaRPr lang="en-US"/>
          </a:p>
        </p:txBody>
      </p:sp>
      <p:sp>
        <p:nvSpPr>
          <p:cNvPr id="5"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89250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3"/>
          <p:cNvSpPr>
            <a:spLocks noGrp="1" noChangeArrowheads="1"/>
          </p:cNvSpPr>
          <p:nvPr>
            <p:ph type="sldNum" sz="quarter" idx="11"/>
          </p:nvPr>
        </p:nvSpPr>
        <p:spPr/>
        <p:txBody>
          <a:bodyPr/>
          <a:lstStyle>
            <a:lvl1pPr eaLnBrk="0" hangingPunct="0">
              <a:defRPr/>
            </a:lvl1pPr>
          </a:lstStyle>
          <a:p>
            <a:pPr>
              <a:defRPr/>
            </a:pPr>
            <a:fld id="{9CD0A0DA-51AC-2647-BC93-6D791B6EAFB2}" type="slidenum">
              <a:rPr lang="en-US"/>
              <a:pPr>
                <a:defRPr/>
              </a:pPr>
              <a:t>‹#›</a:t>
            </a:fld>
            <a:endParaRPr lang="en-US"/>
          </a:p>
        </p:txBody>
      </p:sp>
      <p:sp>
        <p:nvSpPr>
          <p:cNvPr id="4"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533093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C9EC2DAA-8756-114D-9997-D3DD504B685F}"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996413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3"/>
          <p:cNvSpPr>
            <a:spLocks noGrp="1" noChangeArrowheads="1"/>
          </p:cNvSpPr>
          <p:nvPr>
            <p:ph type="sldNum" sz="quarter" idx="11"/>
          </p:nvPr>
        </p:nvSpPr>
        <p:spPr/>
        <p:txBody>
          <a:bodyPr/>
          <a:lstStyle>
            <a:lvl1pPr eaLnBrk="0" hangingPunct="0">
              <a:defRPr/>
            </a:lvl1pPr>
          </a:lstStyle>
          <a:p>
            <a:pPr>
              <a:defRPr/>
            </a:pPr>
            <a:fld id="{8B130DEB-8B44-D74B-BD47-1DBD9E4B51C2}" type="slidenum">
              <a:rPr lang="en-US"/>
              <a:pPr>
                <a:defRPr/>
              </a:pPr>
              <a:t>‹#›</a:t>
            </a:fld>
            <a:endParaRPr lang="en-US"/>
          </a:p>
        </p:txBody>
      </p:sp>
      <p:sp>
        <p:nvSpPr>
          <p:cNvPr id="7"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35495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3FF02538-A22D-6247-BD40-1AD34FBD45F5}"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833865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hangingPunct="0">
              <a:defRPr/>
            </a:lvl1pPr>
          </a:lstStyle>
          <a:p>
            <a:pPr>
              <a:defRPr/>
            </a:pPr>
            <a:fld id="{C35FE4B4-E483-D54F-AFD7-4A5E2841415B}" type="slidenum">
              <a:rPr lang="en-US"/>
              <a:pPr>
                <a:defRPr/>
              </a:pPr>
              <a:t>‹#›</a:t>
            </a:fld>
            <a:endParaRPr lang="en-US"/>
          </a:p>
        </p:txBody>
      </p:sp>
      <p:sp>
        <p:nvSpPr>
          <p:cNvPr id="6" name="Rectangle 14"/>
          <p:cNvSpPr>
            <a:spLocks noGrp="1" noChangeArrowheads="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447592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CAE974-C7FC-7941-A15A-EACB0E3500C8}" type="slidenum">
              <a:rPr lang="en-US"/>
              <a:pPr>
                <a:defRPr/>
              </a:pPr>
              <a:t>‹#›</a:t>
            </a:fld>
            <a:endParaRPr lang="en-US"/>
          </a:p>
        </p:txBody>
      </p:sp>
    </p:spTree>
    <p:extLst>
      <p:ext uri="{BB962C8B-B14F-4D97-AF65-F5344CB8AC3E}">
        <p14:creationId xmlns:p14="http://schemas.microsoft.com/office/powerpoint/2010/main" val="415796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77D642-DC73-C543-8BD8-4C0CF0F6640F}" type="slidenum">
              <a:rPr lang="en-US"/>
              <a:pPr>
                <a:defRPr/>
              </a:pPr>
              <a:t>‹#›</a:t>
            </a:fld>
            <a:endParaRPr lang="en-US"/>
          </a:p>
        </p:txBody>
      </p:sp>
    </p:spTree>
    <p:extLst>
      <p:ext uri="{BB962C8B-B14F-4D97-AF65-F5344CB8AC3E}">
        <p14:creationId xmlns:p14="http://schemas.microsoft.com/office/powerpoint/2010/main" val="242038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0CA117-8B8B-1140-89C5-EA0E38623B25}" type="slidenum">
              <a:rPr lang="en-US"/>
              <a:pPr>
                <a:defRPr/>
              </a:pPr>
              <a:t>‹#›</a:t>
            </a:fld>
            <a:endParaRPr lang="en-US"/>
          </a:p>
        </p:txBody>
      </p:sp>
    </p:spTree>
    <p:extLst>
      <p:ext uri="{BB962C8B-B14F-4D97-AF65-F5344CB8AC3E}">
        <p14:creationId xmlns:p14="http://schemas.microsoft.com/office/powerpoint/2010/main" val="3029327736"/>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6AC7F1-374B-454B-BFEE-B11F1DC1EB41}" type="slidenum">
              <a:rPr lang="en-US"/>
              <a:pPr>
                <a:defRPr/>
              </a:pPr>
              <a:t>‹#›</a:t>
            </a:fld>
            <a:endParaRPr lang="en-US"/>
          </a:p>
        </p:txBody>
      </p:sp>
    </p:spTree>
    <p:extLst>
      <p:ext uri="{BB962C8B-B14F-4D97-AF65-F5344CB8AC3E}">
        <p14:creationId xmlns:p14="http://schemas.microsoft.com/office/powerpoint/2010/main" val="3029963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C8F7CEC-2848-EA49-9E21-3C4C8FF8E7A2}" type="slidenum">
              <a:rPr lang="en-US"/>
              <a:pPr>
                <a:defRPr/>
              </a:pPr>
              <a:t>‹#›</a:t>
            </a:fld>
            <a:endParaRPr lang="en-US"/>
          </a:p>
        </p:txBody>
      </p:sp>
    </p:spTree>
    <p:extLst>
      <p:ext uri="{BB962C8B-B14F-4D97-AF65-F5344CB8AC3E}">
        <p14:creationId xmlns:p14="http://schemas.microsoft.com/office/powerpoint/2010/main" val="1762928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4037707-78BD-3A40-99C5-90EA7855BB69}" type="slidenum">
              <a:rPr lang="en-US"/>
              <a:pPr>
                <a:defRPr/>
              </a:pPr>
              <a:t>‹#›</a:t>
            </a:fld>
            <a:endParaRPr lang="en-US"/>
          </a:p>
        </p:txBody>
      </p:sp>
    </p:spTree>
    <p:extLst>
      <p:ext uri="{BB962C8B-B14F-4D97-AF65-F5344CB8AC3E}">
        <p14:creationId xmlns:p14="http://schemas.microsoft.com/office/powerpoint/2010/main" val="384803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E53462C0-4816-854B-9694-C58DC46C7F09}" type="slidenum">
              <a:rPr lang="en-US"/>
              <a:pPr>
                <a:defRPr/>
              </a:pPr>
              <a:t>‹#›</a:t>
            </a:fld>
            <a:endParaRPr lang="en-US"/>
          </a:p>
        </p:txBody>
      </p:sp>
    </p:spTree>
    <p:extLst>
      <p:ext uri="{BB962C8B-B14F-4D97-AF65-F5344CB8AC3E}">
        <p14:creationId xmlns:p14="http://schemas.microsoft.com/office/powerpoint/2010/main" val="1361768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3AC9887-2C00-C54C-8343-E84592B181E4}" type="slidenum">
              <a:rPr lang="en-US"/>
              <a:pPr>
                <a:defRPr/>
              </a:pPr>
              <a:t>‹#›</a:t>
            </a:fld>
            <a:endParaRPr lang="en-US"/>
          </a:p>
        </p:txBody>
      </p:sp>
    </p:spTree>
    <p:extLst>
      <p:ext uri="{BB962C8B-B14F-4D97-AF65-F5344CB8AC3E}">
        <p14:creationId xmlns:p14="http://schemas.microsoft.com/office/powerpoint/2010/main" val="1039845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11B99E0-3595-DC42-B81E-1CA73428BCFB}" type="slidenum">
              <a:rPr lang="en-US"/>
              <a:pPr>
                <a:defRPr/>
              </a:pPr>
              <a:t>‹#›</a:t>
            </a:fld>
            <a:endParaRPr lang="en-US"/>
          </a:p>
        </p:txBody>
      </p:sp>
    </p:spTree>
    <p:extLst>
      <p:ext uri="{BB962C8B-B14F-4D97-AF65-F5344CB8AC3E}">
        <p14:creationId xmlns:p14="http://schemas.microsoft.com/office/powerpoint/2010/main" val="673605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A9D5BD9-DD64-DD4D-801E-81EF5790F0E3}" type="slidenum">
              <a:rPr lang="en-US"/>
              <a:pPr>
                <a:defRPr/>
              </a:pPr>
              <a:t>‹#›</a:t>
            </a:fld>
            <a:endParaRPr lang="en-US"/>
          </a:p>
        </p:txBody>
      </p:sp>
    </p:spTree>
    <p:extLst>
      <p:ext uri="{BB962C8B-B14F-4D97-AF65-F5344CB8AC3E}">
        <p14:creationId xmlns:p14="http://schemas.microsoft.com/office/powerpoint/2010/main" val="31360981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C19E667-3610-6344-B44C-0AA1882919C1}" type="slidenum">
              <a:rPr lang="en-US"/>
              <a:pPr>
                <a:defRPr/>
              </a:pPr>
              <a:t>‹#›</a:t>
            </a:fld>
            <a:endParaRPr lang="en-US"/>
          </a:p>
        </p:txBody>
      </p:sp>
    </p:spTree>
    <p:extLst>
      <p:ext uri="{BB962C8B-B14F-4D97-AF65-F5344CB8AC3E}">
        <p14:creationId xmlns:p14="http://schemas.microsoft.com/office/powerpoint/2010/main" val="319196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2B0885-3B66-5B40-939B-4F0D665B210B}" type="slidenum">
              <a:rPr lang="en-US"/>
              <a:pPr>
                <a:defRPr/>
              </a:pPr>
              <a:t>‹#›</a:t>
            </a:fld>
            <a:endParaRPr lang="en-US"/>
          </a:p>
        </p:txBody>
      </p:sp>
    </p:spTree>
    <p:extLst>
      <p:ext uri="{BB962C8B-B14F-4D97-AF65-F5344CB8AC3E}">
        <p14:creationId xmlns:p14="http://schemas.microsoft.com/office/powerpoint/2010/main" val="3661885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919C4B6-C539-B948-8E3B-207393BD286A}" type="slidenum">
              <a:rPr lang="en-US"/>
              <a:pPr>
                <a:defRPr/>
              </a:pPr>
              <a:t>‹#›</a:t>
            </a:fld>
            <a:endParaRPr lang="en-US"/>
          </a:p>
        </p:txBody>
      </p:sp>
    </p:spTree>
    <p:extLst>
      <p:ext uri="{BB962C8B-B14F-4D97-AF65-F5344CB8AC3E}">
        <p14:creationId xmlns:p14="http://schemas.microsoft.com/office/powerpoint/2010/main" val="24852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99D50A-9BA4-3D4D-ACC7-9D9DB619C5FA}" type="slidenum">
              <a:rPr lang="en-US"/>
              <a:pPr>
                <a:defRPr/>
              </a:pPr>
              <a:t>‹#›</a:t>
            </a:fld>
            <a:endParaRPr lang="en-US"/>
          </a:p>
        </p:txBody>
      </p:sp>
    </p:spTree>
    <p:extLst>
      <p:ext uri="{BB962C8B-B14F-4D97-AF65-F5344CB8AC3E}">
        <p14:creationId xmlns:p14="http://schemas.microsoft.com/office/powerpoint/2010/main" val="282958860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0CCD4B2-3000-5044-92DD-9BB96D633BCC}" type="slidenum">
              <a:rPr lang="en-US"/>
              <a:pPr>
                <a:defRPr/>
              </a:pPr>
              <a:t>‹#›</a:t>
            </a:fld>
            <a:endParaRPr lang="en-US"/>
          </a:p>
        </p:txBody>
      </p:sp>
    </p:spTree>
    <p:extLst>
      <p:ext uri="{BB962C8B-B14F-4D97-AF65-F5344CB8AC3E}">
        <p14:creationId xmlns:p14="http://schemas.microsoft.com/office/powerpoint/2010/main" val="2521022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BBFE95E6-92D7-8B41-B5DB-5369F04E868F}" type="slidenum">
              <a:rPr lang="en-US"/>
              <a:pPr>
                <a:defRPr/>
              </a:pPr>
              <a:t>‹#›</a:t>
            </a:fld>
            <a:endParaRPr lang="en-US"/>
          </a:p>
        </p:txBody>
      </p:sp>
    </p:spTree>
    <p:extLst>
      <p:ext uri="{BB962C8B-B14F-4D97-AF65-F5344CB8AC3E}">
        <p14:creationId xmlns:p14="http://schemas.microsoft.com/office/powerpoint/2010/main" val="3795564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AAD862-05EA-BF43-8940-382F3754DDBA}" type="slidenum">
              <a:rPr lang="en-US"/>
              <a:pPr>
                <a:defRPr/>
              </a:pPr>
              <a:t>‹#›</a:t>
            </a:fld>
            <a:endParaRPr lang="en-US"/>
          </a:p>
        </p:txBody>
      </p:sp>
    </p:spTree>
    <p:extLst>
      <p:ext uri="{BB962C8B-B14F-4D97-AF65-F5344CB8AC3E}">
        <p14:creationId xmlns:p14="http://schemas.microsoft.com/office/powerpoint/2010/main" val="3605468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3C46F6-7255-2943-816F-FFF6692BDE8C}" type="slidenum">
              <a:rPr lang="en-US"/>
              <a:pPr>
                <a:defRPr/>
              </a:pPr>
              <a:t>‹#›</a:t>
            </a:fld>
            <a:endParaRPr lang="en-US"/>
          </a:p>
        </p:txBody>
      </p:sp>
    </p:spTree>
    <p:extLst>
      <p:ext uri="{BB962C8B-B14F-4D97-AF65-F5344CB8AC3E}">
        <p14:creationId xmlns:p14="http://schemas.microsoft.com/office/powerpoint/2010/main" val="3698616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CEE8B6-8221-D244-94AB-DABB01531EEC}" type="slidenum">
              <a:rPr lang="en-US"/>
              <a:pPr>
                <a:defRPr/>
              </a:pPr>
              <a:t>‹#›</a:t>
            </a:fld>
            <a:endParaRPr lang="en-US"/>
          </a:p>
        </p:txBody>
      </p:sp>
    </p:spTree>
    <p:extLst>
      <p:ext uri="{BB962C8B-B14F-4D97-AF65-F5344CB8AC3E}">
        <p14:creationId xmlns:p14="http://schemas.microsoft.com/office/powerpoint/2010/main" val="4175435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A612A6C-8CEB-294D-A06F-1706B760056A}" type="slidenum">
              <a:rPr lang="en-US"/>
              <a:pPr>
                <a:defRPr/>
              </a:pPr>
              <a:t>‹#›</a:t>
            </a:fld>
            <a:endParaRPr lang="en-US"/>
          </a:p>
        </p:txBody>
      </p:sp>
    </p:spTree>
    <p:extLst>
      <p:ext uri="{BB962C8B-B14F-4D97-AF65-F5344CB8AC3E}">
        <p14:creationId xmlns:p14="http://schemas.microsoft.com/office/powerpoint/2010/main" val="2843303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CF33C14-1BDF-1F4C-91C9-0B9F313E0369}" type="slidenum">
              <a:rPr lang="en-US"/>
              <a:pPr>
                <a:defRPr/>
              </a:pPr>
              <a:t>‹#›</a:t>
            </a:fld>
            <a:endParaRPr lang="en-US"/>
          </a:p>
        </p:txBody>
      </p:sp>
    </p:spTree>
    <p:extLst>
      <p:ext uri="{BB962C8B-B14F-4D97-AF65-F5344CB8AC3E}">
        <p14:creationId xmlns:p14="http://schemas.microsoft.com/office/powerpoint/2010/main" val="1539123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E508E5C-0245-2A42-8D71-043FA2C3A066}" type="slidenum">
              <a:rPr lang="en-US"/>
              <a:pPr>
                <a:defRPr/>
              </a:pPr>
              <a:t>‹#›</a:t>
            </a:fld>
            <a:endParaRPr lang="en-US"/>
          </a:p>
        </p:txBody>
      </p:sp>
    </p:spTree>
    <p:extLst>
      <p:ext uri="{BB962C8B-B14F-4D97-AF65-F5344CB8AC3E}">
        <p14:creationId xmlns:p14="http://schemas.microsoft.com/office/powerpoint/2010/main" val="3720534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BFADCAD-533C-BB48-8738-E570BDC9399C}" type="slidenum">
              <a:rPr lang="en-US"/>
              <a:pPr>
                <a:defRPr/>
              </a:pPr>
              <a:t>‹#›</a:t>
            </a:fld>
            <a:endParaRPr lang="en-US"/>
          </a:p>
        </p:txBody>
      </p:sp>
    </p:spTree>
    <p:extLst>
      <p:ext uri="{BB962C8B-B14F-4D97-AF65-F5344CB8AC3E}">
        <p14:creationId xmlns:p14="http://schemas.microsoft.com/office/powerpoint/2010/main" val="3223435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BFF06D-370E-A04E-90A8-F62E6F20D2F2}" type="slidenum">
              <a:rPr lang="en-US"/>
              <a:pPr>
                <a:defRPr/>
              </a:pPr>
              <a:t>‹#›</a:t>
            </a:fld>
            <a:endParaRPr lang="en-US"/>
          </a:p>
        </p:txBody>
      </p:sp>
    </p:spTree>
    <p:extLst>
      <p:ext uri="{BB962C8B-B14F-4D97-AF65-F5344CB8AC3E}">
        <p14:creationId xmlns:p14="http://schemas.microsoft.com/office/powerpoint/2010/main" val="1905285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49ED8B-69D7-CB44-9B30-70F4192555CB}" type="slidenum">
              <a:rPr lang="en-US"/>
              <a:pPr>
                <a:defRPr/>
              </a:pPr>
              <a:t>‹#›</a:t>
            </a:fld>
            <a:endParaRPr lang="en-US"/>
          </a:p>
        </p:txBody>
      </p:sp>
    </p:spTree>
    <p:extLst>
      <p:ext uri="{BB962C8B-B14F-4D97-AF65-F5344CB8AC3E}">
        <p14:creationId xmlns:p14="http://schemas.microsoft.com/office/powerpoint/2010/main" val="271998695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97AAC87-E768-0C46-93D4-802892901DE0}" type="slidenum">
              <a:rPr lang="en-US"/>
              <a:pPr>
                <a:defRPr/>
              </a:pPr>
              <a:t>‹#›</a:t>
            </a:fld>
            <a:endParaRPr lang="en-US"/>
          </a:p>
        </p:txBody>
      </p:sp>
    </p:spTree>
    <p:extLst>
      <p:ext uri="{BB962C8B-B14F-4D97-AF65-F5344CB8AC3E}">
        <p14:creationId xmlns:p14="http://schemas.microsoft.com/office/powerpoint/2010/main" val="4159773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672F6D5-B25A-4F4B-9C65-87E555A1AB84}" type="slidenum">
              <a:rPr lang="en-US"/>
              <a:pPr>
                <a:defRPr/>
              </a:pPr>
              <a:t>‹#›</a:t>
            </a:fld>
            <a:endParaRPr lang="en-US"/>
          </a:p>
        </p:txBody>
      </p:sp>
    </p:spTree>
    <p:extLst>
      <p:ext uri="{BB962C8B-B14F-4D97-AF65-F5344CB8AC3E}">
        <p14:creationId xmlns:p14="http://schemas.microsoft.com/office/powerpoint/2010/main" val="3562430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91090FF-1B00-544C-8E25-AC6947FCBAB4}" type="slidenum">
              <a:rPr lang="en-US"/>
              <a:pPr>
                <a:defRPr/>
              </a:pPr>
              <a:t>‹#›</a:t>
            </a:fld>
            <a:endParaRPr lang="en-US"/>
          </a:p>
        </p:txBody>
      </p:sp>
    </p:spTree>
    <p:extLst>
      <p:ext uri="{BB962C8B-B14F-4D97-AF65-F5344CB8AC3E}">
        <p14:creationId xmlns:p14="http://schemas.microsoft.com/office/powerpoint/2010/main" val="246355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18ABBA3-24AF-1243-987D-A1CFECA470FF}" type="slidenum">
              <a:rPr lang="en-US"/>
              <a:pPr>
                <a:defRPr/>
              </a:pPr>
              <a:t>‹#›</a:t>
            </a:fld>
            <a:endParaRPr lang="en-US"/>
          </a:p>
        </p:txBody>
      </p:sp>
    </p:spTree>
    <p:extLst>
      <p:ext uri="{BB962C8B-B14F-4D97-AF65-F5344CB8AC3E}">
        <p14:creationId xmlns:p14="http://schemas.microsoft.com/office/powerpoint/2010/main" val="2429869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AD12349-DCAD-1047-95F8-5CA7FF1FFB02}" type="slidenum">
              <a:rPr lang="en-US"/>
              <a:pPr>
                <a:defRPr/>
              </a:pPr>
              <a:t>‹#›</a:t>
            </a:fld>
            <a:endParaRPr lang="en-US"/>
          </a:p>
        </p:txBody>
      </p:sp>
    </p:spTree>
    <p:extLst>
      <p:ext uri="{BB962C8B-B14F-4D97-AF65-F5344CB8AC3E}">
        <p14:creationId xmlns:p14="http://schemas.microsoft.com/office/powerpoint/2010/main" val="276846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0" fontAlgn="base" hangingPunct="0">
              <a:spcBef>
                <a:spcPct val="0"/>
              </a:spcBef>
              <a:spcAft>
                <a:spcPct val="0"/>
              </a:spcAft>
              <a:defRPr smtClean="0">
                <a:ea typeface="+mn-ea"/>
                <a:cs typeface="+mn-cs"/>
              </a:defRPr>
            </a:lvl1pPr>
          </a:lstStyle>
          <a:p>
            <a:pPr>
              <a:defRPr/>
            </a:pPr>
            <a:fld id="{D45F75BA-C7F5-694A-A294-849D6906B59B}" type="datetimeFigureOut">
              <a:rPr lang="en-US"/>
              <a:pPr>
                <a:defRPr/>
              </a:pPr>
              <a:t>1/16/23</a:t>
            </a:fld>
            <a:endParaRPr lang="en-US"/>
          </a:p>
        </p:txBody>
      </p:sp>
      <p:sp>
        <p:nvSpPr>
          <p:cNvPr id="3" name="Rectangle 5"/>
          <p:cNvSpPr>
            <a:spLocks noGrp="1" noChangeArrowheads="1"/>
          </p:cNvSpPr>
          <p:nvPr>
            <p:ph type="ftr" sz="quarter" idx="11"/>
          </p:nvPr>
        </p:nvSpPr>
        <p:spPr/>
        <p:txBody>
          <a:bodyPr/>
          <a:lstStyle>
            <a:lvl1pPr defTabSz="914400" eaLnBrk="0" fontAlgn="base" hangingPunct="0">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smtClean="0">
                <a:ea typeface="ＭＳ Ｐゴシック" charset="0"/>
                <a:cs typeface="ＭＳ Ｐゴシック" charset="0"/>
              </a:defRPr>
            </a:lvl1pPr>
          </a:lstStyle>
          <a:p>
            <a:pPr>
              <a:defRPr/>
            </a:pPr>
            <a:fld id="{68751F8F-D928-864C-B709-90A05199F4CB}" type="slidenum">
              <a:rPr lang="en-US"/>
              <a:pPr>
                <a:defRPr/>
              </a:pPr>
              <a:t>‹#›</a:t>
            </a:fld>
            <a:endParaRPr lang="en-US"/>
          </a:p>
        </p:txBody>
      </p:sp>
    </p:spTree>
    <p:extLst>
      <p:ext uri="{BB962C8B-B14F-4D97-AF65-F5344CB8AC3E}">
        <p14:creationId xmlns:p14="http://schemas.microsoft.com/office/powerpoint/2010/main" val="293052640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fontAlgn="base" hangingPunct="0">
              <a:spcBef>
                <a:spcPct val="0"/>
              </a:spcBef>
              <a:spcAft>
                <a:spcPct val="0"/>
              </a:spcAft>
              <a:defRPr smtClean="0">
                <a:ea typeface="+mn-ea"/>
                <a:cs typeface="+mn-cs"/>
              </a:defRPr>
            </a:lvl1pPr>
          </a:lstStyle>
          <a:p>
            <a:pPr>
              <a:defRPr/>
            </a:pPr>
            <a:fld id="{9710729C-06D2-BE42-B43D-648B5B37D621}"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eaLnBrk="0" fontAlgn="base" hangingPunct="0">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smtClean="0">
                <a:ea typeface="ＭＳ Ｐゴシック" charset="0"/>
                <a:cs typeface="ＭＳ Ｐゴシック" charset="0"/>
              </a:defRPr>
            </a:lvl1pPr>
          </a:lstStyle>
          <a:p>
            <a:pPr>
              <a:defRPr/>
            </a:pPr>
            <a:fld id="{91EBCCBC-26F3-104A-A979-EBA474E11DCD}" type="slidenum">
              <a:rPr lang="en-US"/>
              <a:pPr>
                <a:defRPr/>
              </a:pPr>
              <a:t>‹#›</a:t>
            </a:fld>
            <a:endParaRPr lang="en-US"/>
          </a:p>
        </p:txBody>
      </p:sp>
    </p:spTree>
    <p:extLst>
      <p:ext uri="{BB962C8B-B14F-4D97-AF65-F5344CB8AC3E}">
        <p14:creationId xmlns:p14="http://schemas.microsoft.com/office/powerpoint/2010/main" val="288931482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base" hangingPunct="0">
              <a:spcBef>
                <a:spcPct val="0"/>
              </a:spcBef>
              <a:spcAft>
                <a:spcPct val="0"/>
              </a:spcAft>
              <a:defRPr smtClean="0">
                <a:ea typeface="+mn-ea"/>
                <a:cs typeface="+mn-cs"/>
              </a:defRPr>
            </a:lvl1pPr>
          </a:lstStyle>
          <a:p>
            <a:pPr>
              <a:defRPr/>
            </a:pPr>
            <a:fld id="{152D6583-3EE3-E248-B03C-8B3297F1AAA6}"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eaLnBrk="0" fontAlgn="base" hangingPunct="0">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smtClean="0">
                <a:ea typeface="ＭＳ Ｐゴシック" charset="0"/>
                <a:cs typeface="ＭＳ Ｐゴシック" charset="0"/>
              </a:defRPr>
            </a:lvl1pPr>
          </a:lstStyle>
          <a:p>
            <a:pPr>
              <a:defRPr/>
            </a:pPr>
            <a:fld id="{BE319345-8ACD-8F43-B9DD-EEE480783DDB}" type="slidenum">
              <a:rPr lang="en-US"/>
              <a:pPr>
                <a:defRPr/>
              </a:pPr>
              <a:t>‹#›</a:t>
            </a:fld>
            <a:endParaRPr lang="en-US"/>
          </a:p>
        </p:txBody>
      </p:sp>
    </p:spTree>
    <p:extLst>
      <p:ext uri="{BB962C8B-B14F-4D97-AF65-F5344CB8AC3E}">
        <p14:creationId xmlns:p14="http://schemas.microsoft.com/office/powerpoint/2010/main" val="27984001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57759C-7C0B-5F40-8FFA-488963A5C90F}"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8862052-4F19-D041-ACE5-36647382C915}" type="slidenum">
              <a:rPr lang="en-US"/>
              <a:pPr>
                <a:defRPr/>
              </a:pPr>
              <a:t>‹#›</a:t>
            </a:fld>
            <a:endParaRPr lang="en-US"/>
          </a:p>
        </p:txBody>
      </p:sp>
    </p:spTree>
    <p:extLst>
      <p:ext uri="{BB962C8B-B14F-4D97-AF65-F5344CB8AC3E}">
        <p14:creationId xmlns:p14="http://schemas.microsoft.com/office/powerpoint/2010/main" val="41073762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11A7032-441C-914A-B9CE-103B63CA5F4A}"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492A48C-5805-BC4F-A7A7-E05DA4BBC15B}" type="slidenum">
              <a:rPr lang="en-US"/>
              <a:pPr>
                <a:defRPr/>
              </a:pPr>
              <a:t>‹#›</a:t>
            </a:fld>
            <a:endParaRPr lang="en-US"/>
          </a:p>
        </p:txBody>
      </p:sp>
    </p:spTree>
    <p:extLst>
      <p:ext uri="{BB962C8B-B14F-4D97-AF65-F5344CB8AC3E}">
        <p14:creationId xmlns:p14="http://schemas.microsoft.com/office/powerpoint/2010/main" val="120573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E1D4E4-8661-6648-A642-DCE75EAF5670}" type="slidenum">
              <a:rPr lang="en-US"/>
              <a:pPr>
                <a:defRPr/>
              </a:pPr>
              <a:t>‹#›</a:t>
            </a:fld>
            <a:endParaRPr lang="en-US"/>
          </a:p>
        </p:txBody>
      </p:sp>
    </p:spTree>
    <p:extLst>
      <p:ext uri="{BB962C8B-B14F-4D97-AF65-F5344CB8AC3E}">
        <p14:creationId xmlns:p14="http://schemas.microsoft.com/office/powerpoint/2010/main" val="24501851"/>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C2F7CA3-08F8-EB4F-83E7-912A3895C0FD}"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C558D2E-B62B-DA44-81AF-3381AB5F52F5}" type="slidenum">
              <a:rPr lang="en-US"/>
              <a:pPr>
                <a:defRPr/>
              </a:pPr>
              <a:t>‹#›</a:t>
            </a:fld>
            <a:endParaRPr lang="en-US"/>
          </a:p>
        </p:txBody>
      </p:sp>
    </p:spTree>
    <p:extLst>
      <p:ext uri="{BB962C8B-B14F-4D97-AF65-F5344CB8AC3E}">
        <p14:creationId xmlns:p14="http://schemas.microsoft.com/office/powerpoint/2010/main" val="42485916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5789DAD-294C-FF44-B472-5674F34574AB}"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514E79-391D-6E4A-AB26-56B9D4357C32}" type="slidenum">
              <a:rPr lang="en-US"/>
              <a:pPr>
                <a:defRPr/>
              </a:pPr>
              <a:t>‹#›</a:t>
            </a:fld>
            <a:endParaRPr lang="en-US"/>
          </a:p>
        </p:txBody>
      </p:sp>
    </p:spTree>
    <p:extLst>
      <p:ext uri="{BB962C8B-B14F-4D97-AF65-F5344CB8AC3E}">
        <p14:creationId xmlns:p14="http://schemas.microsoft.com/office/powerpoint/2010/main" val="656417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304383A-7364-5042-A1B3-9C4925818E58}" type="datetimeFigureOut">
              <a:rPr lang="en-US"/>
              <a:pPr>
                <a:defRPr/>
              </a:pPr>
              <a:t>1/16/23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255018D-15A0-FF48-BF63-9CA452EC70CA}" type="slidenum">
              <a:rPr lang="en-US"/>
              <a:pPr>
                <a:defRPr/>
              </a:pPr>
              <a:t>‹#›</a:t>
            </a:fld>
            <a:endParaRPr lang="en-US"/>
          </a:p>
        </p:txBody>
      </p:sp>
    </p:spTree>
    <p:extLst>
      <p:ext uri="{BB962C8B-B14F-4D97-AF65-F5344CB8AC3E}">
        <p14:creationId xmlns:p14="http://schemas.microsoft.com/office/powerpoint/2010/main" val="3166886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C739754-1A95-9843-875F-BA010E3630BE}" type="datetimeFigureOut">
              <a:rPr lang="en-US"/>
              <a:pPr>
                <a:defRPr/>
              </a:pPr>
              <a:t>1/16/23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77CC1E7-6E87-D44E-B506-F2F63A33F527}" type="slidenum">
              <a:rPr lang="en-US"/>
              <a:pPr>
                <a:defRPr/>
              </a:pPr>
              <a:t>‹#›</a:t>
            </a:fld>
            <a:endParaRPr lang="en-US"/>
          </a:p>
        </p:txBody>
      </p:sp>
    </p:spTree>
    <p:extLst>
      <p:ext uri="{BB962C8B-B14F-4D97-AF65-F5344CB8AC3E}">
        <p14:creationId xmlns:p14="http://schemas.microsoft.com/office/powerpoint/2010/main" val="211720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F33981E-4578-5249-A537-76EAF5740371}" type="datetimeFigureOut">
              <a:rPr lang="en-US"/>
              <a:pPr>
                <a:defRPr/>
              </a:pPr>
              <a:t>1/16/23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C1FA4A8-463E-CC4F-AD54-A66D0F5C2DAF}" type="slidenum">
              <a:rPr lang="en-US"/>
              <a:pPr>
                <a:defRPr/>
              </a:pPr>
              <a:t>‹#›</a:t>
            </a:fld>
            <a:endParaRPr lang="en-US"/>
          </a:p>
        </p:txBody>
      </p:sp>
    </p:spTree>
    <p:extLst>
      <p:ext uri="{BB962C8B-B14F-4D97-AF65-F5344CB8AC3E}">
        <p14:creationId xmlns:p14="http://schemas.microsoft.com/office/powerpoint/2010/main" val="22590454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0CCD8F3-A864-7246-B36B-82A0751EBCBA}"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1C91DA-2CE5-EC4C-BFC4-E6D7ABFF1011}" type="slidenum">
              <a:rPr lang="en-US"/>
              <a:pPr>
                <a:defRPr/>
              </a:pPr>
              <a:t>‹#›</a:t>
            </a:fld>
            <a:endParaRPr lang="en-US"/>
          </a:p>
        </p:txBody>
      </p:sp>
    </p:spTree>
    <p:extLst>
      <p:ext uri="{BB962C8B-B14F-4D97-AF65-F5344CB8AC3E}">
        <p14:creationId xmlns:p14="http://schemas.microsoft.com/office/powerpoint/2010/main" val="796272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CAA506-DE2F-6748-B810-A3F89299CD0B}"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0551C4E-ED06-EE46-83E9-B808C96EC635}" type="slidenum">
              <a:rPr lang="en-US"/>
              <a:pPr>
                <a:defRPr/>
              </a:pPr>
              <a:t>‹#›</a:t>
            </a:fld>
            <a:endParaRPr lang="en-US"/>
          </a:p>
        </p:txBody>
      </p:sp>
    </p:spTree>
    <p:extLst>
      <p:ext uri="{BB962C8B-B14F-4D97-AF65-F5344CB8AC3E}">
        <p14:creationId xmlns:p14="http://schemas.microsoft.com/office/powerpoint/2010/main" val="1293525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66FC6F8-A4B9-E54F-B197-221EAA1021DF}"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2BFB846-F5BD-5E43-B017-C286035203A7}" type="slidenum">
              <a:rPr lang="en-US"/>
              <a:pPr>
                <a:defRPr/>
              </a:pPr>
              <a:t>‹#›</a:t>
            </a:fld>
            <a:endParaRPr lang="en-US"/>
          </a:p>
        </p:txBody>
      </p:sp>
    </p:spTree>
    <p:extLst>
      <p:ext uri="{BB962C8B-B14F-4D97-AF65-F5344CB8AC3E}">
        <p14:creationId xmlns:p14="http://schemas.microsoft.com/office/powerpoint/2010/main" val="427304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9F7E797-D509-A74F-91F3-BAF682D12A27}"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70D9A-6A89-244D-B61E-5FDE7B9E07B1}" type="slidenum">
              <a:rPr lang="en-US"/>
              <a:pPr>
                <a:defRPr/>
              </a:pPr>
              <a:t>‹#›</a:t>
            </a:fld>
            <a:endParaRPr lang="en-US"/>
          </a:p>
        </p:txBody>
      </p:sp>
    </p:spTree>
    <p:extLst>
      <p:ext uri="{BB962C8B-B14F-4D97-AF65-F5344CB8AC3E}">
        <p14:creationId xmlns:p14="http://schemas.microsoft.com/office/powerpoint/2010/main" val="7919399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7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1.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6.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BC13394-2C87-D14A-817E-A321D6A1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smtClean="0">
                <a:solidFill>
                  <a:srgbClr val="000000"/>
                </a:solidFill>
                <a:latin typeface="Times New Roman" pitchFamily="-128" charset="0"/>
                <a:ea typeface="ＭＳ Ｐゴシック" pitchFamily="-112" charset="-128"/>
                <a:cs typeface="ＭＳ Ｐゴシック" pitchFamily="-112" charset="-128"/>
              </a:defRPr>
            </a:lvl1pPr>
          </a:lstStyle>
          <a:p>
            <a:pPr>
              <a:defRPr/>
            </a:pPr>
            <a:fld id="{A4967DC0-E72F-044B-ABDC-BF0634BBCC6D}" type="datetimeFigureOut">
              <a:rPr lang="en-US"/>
              <a:pPr>
                <a:defRPr/>
              </a:pPr>
              <a:t>1/16/23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smtClean="0">
                <a:solidFill>
                  <a:srgbClr val="000000"/>
                </a:solidFill>
                <a:latin typeface="Times New Roman" charset="0"/>
                <a:ea typeface="+mn-ea"/>
                <a:cs typeface="+mn-cs"/>
              </a:defRPr>
            </a:lvl1pPr>
          </a:lstStyle>
          <a:p>
            <a:pPr>
              <a:defRPr/>
            </a:pPr>
            <a:fld id="{8E717471-64E6-DA43-926F-DEA79012A7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78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78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88D06D83-EE5E-6E43-BB4B-3FE77EC85672}" type="datetimeFigureOut">
              <a:rPr lang="en-US"/>
              <a:pPr>
                <a:defRPr/>
              </a:pPr>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D08C24AD-862A-544E-B2BE-8764014194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3" r:id="rId1"/>
    <p:sldLayoutId id="2147485414" r:id="rId2"/>
    <p:sldLayoutId id="2147485415" r:id="rId3"/>
    <p:sldLayoutId id="2147485416" r:id="rId4"/>
    <p:sldLayoutId id="2147485417" r:id="rId5"/>
    <p:sldLayoutId id="2147485418" r:id="rId6"/>
    <p:sldLayoutId id="2147485419" r:id="rId7"/>
    <p:sldLayoutId id="2147485420" r:id="rId8"/>
    <p:sldLayoutId id="2147485421" r:id="rId9"/>
    <p:sldLayoutId id="2147485422" r:id="rId10"/>
    <p:sldLayoutId id="2147485423" r:id="rId11"/>
    <p:sldLayoutId id="2147485424"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smtClean="0">
                <a:solidFill>
                  <a:srgbClr val="000000"/>
                </a:solidFill>
                <a:latin typeface="Arial"/>
                <a:ea typeface="SimSun"/>
                <a:cs typeface="Arial"/>
              </a:defRPr>
            </a:lvl1pPr>
          </a:lstStyle>
          <a:p>
            <a:pPr>
              <a:defRPr/>
            </a:pPr>
            <a:fld id="{4D7342DA-9C36-1849-82E0-03E0868C6CB4}" type="datetimeFigureOut">
              <a:rPr lang="en-US"/>
              <a:pPr>
                <a:defRPr/>
              </a:pPr>
              <a:t>1/16/23</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eaLnBrk="0" fontAlgn="auto" hangingPunct="0">
              <a:spcBef>
                <a:spcPts val="0"/>
              </a:spcBef>
              <a:spcAft>
                <a:spcPts val="0"/>
              </a:spcAft>
              <a:defRPr sz="1400">
                <a:solidFill>
                  <a:srgbClr val="000000"/>
                </a:solidFill>
                <a:latin typeface="Arial"/>
                <a:ea typeface="SimSun"/>
                <a:cs typeface="Arial"/>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smtClean="0">
                <a:solidFill>
                  <a:srgbClr val="000000"/>
                </a:solidFill>
                <a:latin typeface="Arial"/>
                <a:ea typeface="SimSun"/>
                <a:cs typeface="Arial"/>
              </a:defRPr>
            </a:lvl1pPr>
          </a:lstStyle>
          <a:p>
            <a:pPr>
              <a:defRPr/>
            </a:pPr>
            <a:fld id="{1385EDC9-5FC4-AD47-95EB-FB2DAFF7B2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smtClean="0">
                <a:solidFill>
                  <a:srgbClr val="000000"/>
                </a:solidFill>
                <a:latin typeface="Arial"/>
                <a:ea typeface="ＭＳ Ｐゴシック"/>
                <a:cs typeface="Arial"/>
              </a:defRPr>
            </a:lvl1pPr>
          </a:lstStyle>
          <a:p>
            <a:pPr>
              <a:defRPr/>
            </a:pPr>
            <a:fld id="{6BE8188C-BBEE-F643-A40D-9AFC6FAFC631}" type="datetimeFigureOut">
              <a:rPr lang="en-US"/>
              <a:pPr>
                <a:defRPr/>
              </a:pPr>
              <a:t>1/16/23</a:t>
            </a:fld>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eaLnBrk="0" fontAlgn="auto" hangingPunct="0">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smtClean="0">
                <a:solidFill>
                  <a:srgbClr val="000000"/>
                </a:solidFill>
                <a:latin typeface="Arial"/>
                <a:ea typeface="SimSun"/>
                <a:cs typeface="Arial"/>
              </a:defRPr>
            </a:lvl1pPr>
          </a:lstStyle>
          <a:p>
            <a:pPr>
              <a:defRPr/>
            </a:pPr>
            <a:fld id="{B237185A-69FE-6048-92A8-778AF35426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BBA45FCA-16A9-F842-8AA4-D6CB23E427E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4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4F0E077-7636-1641-8AD8-D9633A252A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617325509"/>
      </p:ext>
    </p:extLst>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DC90E99-07E9-2142-A0C5-81833FCDFA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41190F9-B5B3-F944-BC3B-E45751B1B6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89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89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89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4E7F391-05E8-754D-A474-98A77063F6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Dominican Small Caps" pitchFamily="2" charset="0"/>
                <a:ea typeface="Arial" pitchFamily="21" charset="0"/>
                <a:cs typeface="Arial" pitchFamily="21"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Dominican Small Caps" pitchFamily="2" charset="0"/>
                <a:ea typeface="Arial" pitchFamily="21" charset="0"/>
                <a:cs typeface="Arial" pitchFamily="21"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Dominican Small Caps" charset="0"/>
                <a:cs typeface="Arial" charset="0"/>
              </a:defRPr>
            </a:lvl1pPr>
          </a:lstStyle>
          <a:p>
            <a:pPr>
              <a:defRPr/>
            </a:pPr>
            <a:fld id="{2A578068-9DCB-1A4B-98C9-2C49B6277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0" r:id="rId1"/>
    <p:sldLayoutId id="214748537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21" charset="0"/>
                <a:ea typeface="Arial" pitchFamily="21" charset="0"/>
                <a:cs typeface="Arial" pitchFamily="21" charset="0"/>
              </a:defRPr>
            </a:lvl1pPr>
          </a:lstStyle>
          <a:p>
            <a:pPr>
              <a:defRPr/>
            </a:pPr>
            <a:endParaRPr lang="en-US"/>
          </a:p>
        </p:txBody>
      </p:sp>
      <p:sp>
        <p:nvSpPr>
          <p:cNvPr id="1331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cs typeface="Arial" charset="0"/>
              </a:defRPr>
            </a:lvl1pPr>
          </a:lstStyle>
          <a:p>
            <a:pPr>
              <a:defRPr/>
            </a:pPr>
            <a:fld id="{44928015-46FC-E74E-80B6-BB6A13D3095F}" type="slidenum">
              <a:rPr lang="en-US"/>
              <a:pPr>
                <a:defRPr/>
              </a:pPr>
              <a:t>‹#›</a:t>
            </a:fld>
            <a:endParaRPr lang="en-US"/>
          </a:p>
        </p:txBody>
      </p:sp>
      <p:grpSp>
        <p:nvGrpSpPr>
          <p:cNvPr id="53252" name="Group 4"/>
          <p:cNvGrpSpPr>
            <a:grpSpLocks/>
          </p:cNvGrpSpPr>
          <p:nvPr/>
        </p:nvGrpSpPr>
        <p:grpSpPr bwMode="auto">
          <a:xfrm>
            <a:off x="0" y="0"/>
            <a:ext cx="9140825" cy="6850063"/>
            <a:chOff x="0" y="0"/>
            <a:chExt cx="5758" cy="4315"/>
          </a:xfrm>
        </p:grpSpPr>
        <p:grpSp>
          <p:nvGrpSpPr>
            <p:cNvPr id="53256"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532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Dominican Small Caps" pitchFamily="2" charset="0"/>
                <a:ea typeface="Arial" pitchFamily="21" charset="0"/>
                <a:cs typeface="Arial" pitchFamily="21" charset="0"/>
              </a:endParaRPr>
            </a:p>
          </p:txBody>
        </p:sp>
        <p:sp>
          <p:nvSpPr>
            <p:cNvPr id="53258"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2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21" charset="0"/>
                <a:ea typeface="Arial" pitchFamily="21" charset="0"/>
                <a:cs typeface="Arial" pitchFamily="21" charset="0"/>
              </a:defRPr>
            </a:lvl1pPr>
          </a:lstStyle>
          <a:p>
            <a:pPr>
              <a:defRPr/>
            </a:pPr>
            <a:endParaRPr lang="en-US"/>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charset="0"/>
          <a:cs typeface="Arial" pitchFamily="-110"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charset="0"/>
          <a:cs typeface="Arial" pitchFamily="-110"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charset="0"/>
          <a:cs typeface="Arial" pitchFamily="-110"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charset="0"/>
          <a:cs typeface="Arial" pitchFamily="-110"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Arial" pitchFamily="-110" charset="0"/>
          <a:cs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Arial" pitchFamily="-110" charset="0"/>
          <a:cs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Arial" pitchFamily="-110" charset="0"/>
          <a:cs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Arial" pitchFamily="-110" charset="0"/>
          <a:cs typeface="Arial" pitchFamily="-110"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AEB30BD-D266-8C44-A898-7F9C1CC826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 id="2147485394" r:id="rId12"/>
    <p:sldLayoutId id="21474853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4802" name="Group 2"/>
          <p:cNvGrpSpPr>
            <a:grpSpLocks/>
          </p:cNvGrpSpPr>
          <p:nvPr/>
        </p:nvGrpSpPr>
        <p:grpSpPr bwMode="auto">
          <a:xfrm>
            <a:off x="0" y="1422400"/>
            <a:ext cx="9147175" cy="5435600"/>
            <a:chOff x="0" y="896"/>
            <a:chExt cx="5762" cy="3424"/>
          </a:xfrm>
        </p:grpSpPr>
        <p:grpSp>
          <p:nvGrpSpPr>
            <p:cNvPr id="204808" name="Group 3"/>
            <p:cNvGrpSpPr>
              <a:grpSpLocks/>
            </p:cNvGrpSpPr>
            <p:nvPr userDrawn="1"/>
          </p:nvGrpSpPr>
          <p:grpSpPr bwMode="auto">
            <a:xfrm>
              <a:off x="20" y="896"/>
              <a:ext cx="5742" cy="3424"/>
              <a:chOff x="20" y="896"/>
              <a:chExt cx="5742" cy="3424"/>
            </a:xfrm>
          </p:grpSpPr>
          <p:sp>
            <p:nvSpPr>
              <p:cNvPr id="204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4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04809" name="Group 17"/>
            <p:cNvGrpSpPr>
              <a:grpSpLocks/>
            </p:cNvGrpSpPr>
            <p:nvPr userDrawn="1"/>
          </p:nvGrpSpPr>
          <p:grpSpPr bwMode="auto">
            <a:xfrm>
              <a:off x="0" y="2291"/>
              <a:ext cx="1385" cy="1702"/>
              <a:chOff x="0" y="2291"/>
              <a:chExt cx="1385" cy="1702"/>
            </a:xfrm>
          </p:grpSpPr>
          <p:sp>
            <p:nvSpPr>
              <p:cNvPr id="204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4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EE702C98-0498-F049-B7C5-F07B1F17CC88}"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ABCDCCF-C2E1-3044-8DB2-EC706397C6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5.xml"/><Relationship Id="rId1" Type="http://schemas.openxmlformats.org/officeDocument/2006/relationships/themeOverride" Target="../theme/themeOverride1.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5.xml"/><Relationship Id="rId1" Type="http://schemas.openxmlformats.org/officeDocument/2006/relationships/themeOverride" Target="../theme/themeOverride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7.xml"/><Relationship Id="rId1" Type="http://schemas.openxmlformats.org/officeDocument/2006/relationships/themeOverride" Target="../theme/themeOverride3.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7.xml"/><Relationship Id="rId1" Type="http://schemas.openxmlformats.org/officeDocument/2006/relationships/themeOverride" Target="../theme/themeOverride4.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26.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01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3568" y="1213007"/>
            <a:ext cx="7920880" cy="2522151"/>
          </a:xfrm>
        </p:spPr>
        <p:txBody>
          <a:bodyPr/>
          <a:lstStyle/>
          <a:p>
            <a:pPr>
              <a:defRPr/>
            </a:pPr>
            <a:r>
              <a:rPr lang="en-US" sz="8000" b="1" dirty="0">
                <a:effectLst>
                  <a:glow rad="177800">
                    <a:schemeClr val="bg2"/>
                  </a:glow>
                </a:effectLst>
              </a:rPr>
              <a:t>The Origin of </a:t>
            </a:r>
            <a:r>
              <a:rPr lang="en-US" sz="11500" b="1" dirty="0">
                <a:effectLst>
                  <a:glow rad="177800">
                    <a:schemeClr val="bg2"/>
                  </a:glow>
                </a:effectLst>
              </a:rPr>
              <a:t>Death</a:t>
            </a:r>
            <a:endParaRPr lang="en-US" sz="8000" b="1" dirty="0">
              <a:effectLst>
                <a:glow rad="177800">
                  <a:schemeClr val="bg2"/>
                </a:glow>
              </a:effectLst>
            </a:endParaRPr>
          </a:p>
        </p:txBody>
      </p:sp>
      <p:sp>
        <p:nvSpPr>
          <p:cNvPr id="3" name="Rectangle 2">
            <a:extLst>
              <a:ext uri="{FF2B5EF4-FFF2-40B4-BE49-F238E27FC236}">
                <a16:creationId xmlns:a16="http://schemas.microsoft.com/office/drawing/2014/main" id="{0C084DB2-18C7-AE23-9596-A8C8B4C5767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68291" name="Group 5"/>
          <p:cNvGrpSpPr>
            <a:grpSpLocks/>
          </p:cNvGrpSpPr>
          <p:nvPr/>
        </p:nvGrpSpPr>
        <p:grpSpPr bwMode="auto">
          <a:xfrm>
            <a:off x="0" y="42863"/>
            <a:ext cx="6188075" cy="6815137"/>
            <a:chOff x="-1" y="43011"/>
            <a:chExt cx="6188349" cy="6814989"/>
          </a:xfrm>
        </p:grpSpPr>
        <p:pic>
          <p:nvPicPr>
            <p:cNvPr id="268293" name="Picture 3"/>
            <p:cNvPicPr>
              <a:picLocks noChangeAspect="1"/>
            </p:cNvPicPr>
            <p:nvPr/>
          </p:nvPicPr>
          <p:blipFill>
            <a:blip r:embed="rId3">
              <a:extLst>
                <a:ext uri="{28A0092B-C50C-407E-A947-70E740481C1C}">
                  <a14:useLocalDpi xmlns:a14="http://schemas.microsoft.com/office/drawing/2010/main" val="0"/>
                </a:ext>
              </a:extLst>
            </a:blip>
            <a:srcRect r="66019"/>
            <a:stretch>
              <a:fillRect/>
            </a:stretch>
          </p:blipFill>
          <p:spPr bwMode="auto">
            <a:xfrm>
              <a:off x="-1" y="43011"/>
              <a:ext cx="6188349"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435163" y="257318"/>
              <a:ext cx="3048135" cy="2236739"/>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00"/>
                </a:solidFill>
                <a:cs typeface="Arial" charset="0"/>
              </a:rPr>
              <a:t>You will NOT surely die.  When you eat of the fruit, your eyes will be open and you will be like GOD, knowing good and evil.</a:t>
            </a:r>
            <a:endParaRPr lang="en-US" sz="2800" b="1">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69315" name="Group 1"/>
          <p:cNvGrpSpPr>
            <a:grpSpLocks/>
          </p:cNvGrpSpPr>
          <p:nvPr/>
        </p:nvGrpSpPr>
        <p:grpSpPr bwMode="auto">
          <a:xfrm>
            <a:off x="1463675" y="23813"/>
            <a:ext cx="6126163" cy="6815137"/>
            <a:chOff x="1463520" y="24190"/>
            <a:chExt cx="6126091" cy="6814989"/>
          </a:xfrm>
        </p:grpSpPr>
        <p:pic>
          <p:nvPicPr>
            <p:cNvPr id="269317" name="Picture 3"/>
            <p:cNvPicPr>
              <a:picLocks noChangeAspect="1"/>
            </p:cNvPicPr>
            <p:nvPr/>
          </p:nvPicPr>
          <p:blipFill>
            <a:blip r:embed="rId3">
              <a:extLst>
                <a:ext uri="{28A0092B-C50C-407E-A947-70E740481C1C}">
                  <a14:useLocalDpi xmlns:a14="http://schemas.microsoft.com/office/drawing/2010/main" val="0"/>
                </a:ext>
              </a:extLst>
            </a:blip>
            <a:srcRect l="33160" r="33199"/>
            <a:stretch>
              <a:fillRect/>
            </a:stretch>
          </p:blipFill>
          <p:spPr bwMode="auto">
            <a:xfrm>
              <a:off x="1463520" y="24190"/>
              <a:ext cx="6126091"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2606507" y="127375"/>
              <a:ext cx="3092414" cy="2238326"/>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grpSp>
      <p:sp>
        <p:nvSpPr>
          <p:cNvPr id="269316"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00"/>
                </a:solidFill>
                <a:cs typeface="Arial" charset="0"/>
              </a:rPr>
              <a:t>Your transparent appeal to our pride and naïveté is no match for the security and joy we have here in God’s presence.</a:t>
            </a:r>
            <a:endParaRPr lang="en-US" sz="2800" b="1">
              <a:solidFill>
                <a:srgbClr val="000000"/>
              </a:solidFill>
              <a:cs typeface="Arial"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70338" name="Group 1"/>
          <p:cNvGrpSpPr>
            <a:grpSpLocks/>
          </p:cNvGrpSpPr>
          <p:nvPr/>
        </p:nvGrpSpPr>
        <p:grpSpPr bwMode="auto">
          <a:xfrm>
            <a:off x="2916238" y="0"/>
            <a:ext cx="6170612" cy="6815138"/>
            <a:chOff x="2916406" y="0"/>
            <a:chExt cx="6170342" cy="6814989"/>
          </a:xfrm>
        </p:grpSpPr>
        <p:pic>
          <p:nvPicPr>
            <p:cNvPr id="270342" name="Picture 3"/>
            <p:cNvPicPr>
              <a:picLocks noChangeAspect="1"/>
            </p:cNvPicPr>
            <p:nvPr/>
          </p:nvPicPr>
          <p:blipFill>
            <a:blip r:embed="rId3">
              <a:extLst>
                <a:ext uri="{28A0092B-C50C-407E-A947-70E740481C1C}">
                  <a14:useLocalDpi xmlns:a14="http://schemas.microsoft.com/office/drawing/2010/main" val="0"/>
                </a:ext>
              </a:extLst>
            </a:blip>
            <a:srcRect l="66116"/>
            <a:stretch>
              <a:fillRect/>
            </a:stretch>
          </p:blipFill>
          <p:spPr bwMode="auto">
            <a:xfrm>
              <a:off x="2916406" y="0"/>
              <a:ext cx="6170342"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3986334" y="209545"/>
              <a:ext cx="2684345" cy="2071643"/>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7" name="Oval 6"/>
            <p:cNvSpPr/>
            <p:nvPr/>
          </p:nvSpPr>
          <p:spPr bwMode="auto">
            <a:xfrm>
              <a:off x="7421534" y="563551"/>
              <a:ext cx="1446149" cy="1269972"/>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grpSp>
      <p:sp>
        <p:nvSpPr>
          <p:cNvPr id="27033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270340"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00"/>
                </a:solidFill>
                <a:cs typeface="Arial" charset="0"/>
              </a:rPr>
              <a:t>It’s organic, rich in antioxidants, and now available in convenient GO-PACKS.</a:t>
            </a:r>
            <a:endParaRPr lang="en-US" sz="2800" b="1">
              <a:solidFill>
                <a:srgbClr val="000000"/>
              </a:solidFill>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00"/>
                </a:solidFill>
                <a:cs typeface="Arial" charset="0"/>
              </a:rPr>
              <a:t>We’ll take </a:t>
            </a:r>
            <a:r>
              <a:rPr lang="en-US" sz="3200" b="1">
                <a:solidFill>
                  <a:srgbClr val="000000"/>
                </a:solidFill>
                <a:cs typeface="Arial" charset="0"/>
              </a:rPr>
              <a:t>two</a:t>
            </a:r>
            <a:r>
              <a:rPr lang="en-US" sz="2000" b="1">
                <a:solidFill>
                  <a:srgbClr val="000000"/>
                </a:solidFill>
                <a:cs typeface="Arial" charset="0"/>
              </a:rPr>
              <a:t>.</a:t>
            </a:r>
            <a:endParaRPr lang="en-US" sz="2800" b="1">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692400"/>
            <a:ext cx="7239000" cy="416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woman was convinced. She saw that the tree was beautiful and its fruit looked delicious, and she wanted the wisdom it would give her. So she took some of the fruit and ate it. Then she gave some to her husband, who was with her, and he ate it, too</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
            <a:ext cx="9144000" cy="597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50800"/>
            <a:ext cx="9144001"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t="10091" b="29187"/>
          <a:stretch>
            <a:fillRect/>
          </a:stretch>
        </p:blipFill>
        <p:spPr bwMode="auto">
          <a:xfrm rot="10800000">
            <a:off x="3530600" y="1231900"/>
            <a:ext cx="2501900" cy="992188"/>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7341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t="10091" b="29187"/>
          <a:stretch>
            <a:fillRect/>
          </a:stretch>
        </p:blipFill>
        <p:spPr bwMode="auto">
          <a:xfrm rot="7006224">
            <a:off x="546894" y="3632994"/>
            <a:ext cx="2501900" cy="992188"/>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232400"/>
            <a:ext cx="2463800" cy="156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nodeType="afterGroup">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charset="0"/>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Adam did not die for another 930 years (Gen. 5:5), but he did die</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274435" name="Title 1"/>
          <p:cNvSpPr>
            <a:spLocks noGrp="1"/>
          </p:cNvSpPr>
          <p:nvPr>
            <p:ph type="ctrTitle"/>
          </p:nvPr>
        </p:nvSpPr>
        <p:spPr>
          <a:xfrm>
            <a:off x="685800" y="3197225"/>
            <a:ext cx="7772400" cy="1470025"/>
          </a:xfrm>
        </p:spPr>
        <p:txBody>
          <a:bodyPr/>
          <a:lstStyle/>
          <a:p>
            <a:r>
              <a:rPr lang="en-US">
                <a:latin typeface="Arial" charset="0"/>
                <a:ea typeface="ＭＳ Ｐゴシック" charset="0"/>
              </a:rPr>
              <a:t>Adam died</a:t>
            </a:r>
          </a:p>
        </p:txBody>
      </p:sp>
      <p:pic>
        <p:nvPicPr>
          <p:cNvPr id="27443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473200"/>
            <a:ext cx="82423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470025"/>
          </a:xfrm>
        </p:spPr>
        <p:txBody>
          <a:bodyPr/>
          <a:lstStyle/>
          <a:p>
            <a:pPr eaLnBrk="1" hangingPunct="1">
              <a:defRPr/>
            </a:pPr>
            <a:r>
              <a:rPr lang="en-US" altLang="ko-KR" b="0" u="sng">
                <a:solidFill>
                  <a:srgbClr val="FFFF00"/>
                </a:solidFill>
                <a:latin typeface="Dominican Small Caps" charset="0"/>
                <a:ea typeface="굴림" charset="0"/>
                <a:cs typeface="굴림" charset="0"/>
              </a:rPr>
              <a:t>Death is Real</a:t>
            </a:r>
          </a:p>
        </p:txBody>
      </p:sp>
      <p:sp>
        <p:nvSpPr>
          <p:cNvPr id="54275" name="Rectangle 3"/>
          <p:cNvSpPr>
            <a:spLocks noGrp="1" noChangeArrowheads="1"/>
          </p:cNvSpPr>
          <p:nvPr>
            <p:ph type="subTitle" idx="1"/>
          </p:nvPr>
        </p:nvSpPr>
        <p:spPr>
          <a:xfrm>
            <a:off x="0" y="1752600"/>
            <a:ext cx="9144000" cy="2209800"/>
          </a:xfrm>
        </p:spPr>
        <p:txBody>
          <a:bodyPr/>
          <a:lstStyle/>
          <a:p>
            <a:pPr marL="539750" indent="-539750" algn="l" eaLnBrk="1" hangingPunct="1">
              <a:lnSpc>
                <a:spcPct val="90000"/>
              </a:lnSpc>
              <a:buFont typeface="Wingdings" charset="0"/>
              <a:buChar char="Ø"/>
              <a:defRPr/>
            </a:pPr>
            <a:r>
              <a:rPr lang="en-US" altLang="ko-KR" b="1" dirty="0">
                <a:latin typeface="Arial" charset="0"/>
                <a:ea typeface="宋体" charset="0"/>
                <a:cs typeface="宋体" charset="0"/>
              </a:rPr>
              <a:t>Everyone dies eventually (by old age, accident, war, murder, natural disaster, famine, etc.)</a:t>
            </a:r>
          </a:p>
          <a:p>
            <a:pPr marL="539750" indent="-539750" algn="l" eaLnBrk="1" hangingPunct="1">
              <a:lnSpc>
                <a:spcPct val="90000"/>
              </a:lnSpc>
              <a:buFont typeface="Wingdings" charset="0"/>
              <a:buChar char="Ø"/>
              <a:defRPr/>
            </a:pPr>
            <a:r>
              <a:rPr lang="en-US" altLang="ko-KR" b="1" dirty="0">
                <a:latin typeface="Arial" charset="0"/>
                <a:ea typeface="宋体" charset="0"/>
                <a:cs typeface="宋体" charset="0"/>
              </a:rPr>
              <a:t>No one can avoid one</a:t>
            </a:r>
            <a:r>
              <a:rPr lang="fr-FR" altLang="ko-KR" b="1" dirty="0">
                <a:latin typeface="Arial" charset="0"/>
                <a:ea typeface="宋体" charset="0"/>
                <a:cs typeface="宋体" charset="0"/>
              </a:rPr>
              <a:t>'</a:t>
            </a:r>
            <a:r>
              <a:rPr lang="en-US" altLang="ko-KR" b="1" dirty="0">
                <a:latin typeface="Arial" charset="0"/>
                <a:ea typeface="宋体" charset="0"/>
                <a:cs typeface="宋体" charset="0"/>
              </a:rPr>
              <a:t>s own death</a:t>
            </a:r>
            <a:endParaRPr lang="en-US" altLang="ko-KR" sz="4400" b="1" dirty="0">
              <a:latin typeface="Arial" charset="0"/>
              <a:ea typeface="宋体" charset="0"/>
              <a:cs typeface="宋体" charset="0"/>
            </a:endParaRPr>
          </a:p>
        </p:txBody>
      </p:sp>
      <p:sp>
        <p:nvSpPr>
          <p:cNvPr id="94211" name="TextBox 5"/>
          <p:cNvSpPr txBox="1">
            <a:spLocks noChangeArrowheads="1"/>
          </p:cNvSpPr>
          <p:nvPr/>
        </p:nvSpPr>
        <p:spPr bwMode="auto">
          <a:xfrm>
            <a:off x="457200" y="4953000"/>
            <a:ext cx="8534400" cy="1570038"/>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ko-KR" sz="3200">
                <a:solidFill>
                  <a:srgbClr val="FFFFFF"/>
                </a:solidFill>
                <a:latin typeface="Dominican Small Caps" charset="0"/>
                <a:ea typeface="宋体" charset="0"/>
                <a:cs typeface="宋体" charset="0"/>
              </a:rPr>
              <a:t>“…man is destined to die once, </a:t>
            </a:r>
            <a:br>
              <a:rPr lang="en-US" altLang="ko-KR" sz="3200">
                <a:solidFill>
                  <a:srgbClr val="FFFFFF"/>
                </a:solidFill>
                <a:latin typeface="Dominican Small Caps" charset="0"/>
                <a:ea typeface="宋体" charset="0"/>
                <a:cs typeface="宋体" charset="0"/>
              </a:rPr>
            </a:br>
            <a:r>
              <a:rPr lang="en-US" altLang="ko-KR" sz="3200">
                <a:solidFill>
                  <a:srgbClr val="FFFFFF"/>
                </a:solidFill>
                <a:latin typeface="Dominican Small Caps" charset="0"/>
                <a:ea typeface="宋体" charset="0"/>
                <a:cs typeface="宋体" charset="0"/>
              </a:rPr>
              <a:t>and after that to face judgment” </a:t>
            </a:r>
            <a:br>
              <a:rPr lang="en-US" altLang="ko-KR" sz="3200">
                <a:solidFill>
                  <a:srgbClr val="FFFFFF"/>
                </a:solidFill>
                <a:latin typeface="Dominican Small Caps" charset="0"/>
                <a:ea typeface="宋体" charset="0"/>
                <a:cs typeface="宋体" charset="0"/>
              </a:rPr>
            </a:br>
            <a:r>
              <a:rPr lang="en-US" altLang="ko-KR" sz="3200">
                <a:solidFill>
                  <a:srgbClr val="FFFFFF"/>
                </a:solidFill>
                <a:latin typeface="Dominican Small Caps" charset="0"/>
                <a:ea typeface="宋体" charset="0"/>
                <a:cs typeface="宋体" charset="0"/>
              </a:rPr>
              <a:t>(Hebrews 9:27)</a:t>
            </a:r>
            <a:endParaRPr lang="en-US" altLang="zh-CN" sz="3200">
              <a:solidFill>
                <a:srgbClr val="FFFFFF"/>
              </a:solidFill>
              <a:latin typeface="Dominican Small Caps" charset="0"/>
              <a:ea typeface="宋体" charset="0"/>
              <a:cs typeface="宋体" charset="0"/>
            </a:endParaRPr>
          </a:p>
        </p:txBody>
      </p:sp>
      <p:pic>
        <p:nvPicPr>
          <p:cNvPr id="94212" name="Picture 6" descr="death al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0607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3" name="TextBox 4"/>
          <p:cNvSpPr txBox="1">
            <a:spLocks noChangeArrowheads="1"/>
          </p:cNvSpPr>
          <p:nvPr/>
        </p:nvSpPr>
        <p:spPr bwMode="auto">
          <a:xfrm>
            <a:off x="8534400" y="571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500" fill="hold"/>
                                        <p:tgtEl>
                                          <p:spTgt spid="5427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427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427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427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427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54275">
                                            <p:txEl>
                                              <p:pRg st="1" end="1"/>
                                            </p:txEl>
                                          </p:spTgt>
                                        </p:tgtEl>
                                        <p:attrNameLst>
                                          <p:attrName>style.visibility</p:attrName>
                                        </p:attrNameLst>
                                      </p:cBhvr>
                                      <p:to>
                                        <p:strVal val="visible"/>
                                      </p:to>
                                    </p:set>
                                    <p:anim calcmode="lin" valueType="num">
                                      <p:cBhvr>
                                        <p:cTn id="16" dur="500" fill="hold"/>
                                        <p:tgtEl>
                                          <p:spTgt spid="5427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427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427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427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5" descr="death_tunnel.jpg"/>
          <p:cNvPicPr>
            <a:picLocks noChangeAspect="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ctrTitle"/>
          </p:nvPr>
        </p:nvSpPr>
        <p:spPr>
          <a:xfrm>
            <a:off x="0" y="0"/>
            <a:ext cx="9144000" cy="1470025"/>
          </a:xfrm>
        </p:spPr>
        <p:txBody>
          <a:bodyPr/>
          <a:lstStyle/>
          <a:p>
            <a:pPr eaLnBrk="1" hangingPunct="1">
              <a:defRPr/>
            </a:pPr>
            <a:r>
              <a:rPr lang="en-US" altLang="ko-KR" b="0" u="sng">
                <a:solidFill>
                  <a:srgbClr val="FFFF00"/>
                </a:solidFill>
                <a:latin typeface="Dominican Small Caps" charset="0"/>
                <a:ea typeface="굴림" charset="0"/>
                <a:cs typeface="굴림" charset="0"/>
              </a:rPr>
              <a:t>Types of Death</a:t>
            </a:r>
          </a:p>
        </p:txBody>
      </p:sp>
      <p:sp>
        <p:nvSpPr>
          <p:cNvPr id="56323" name="Rectangle 3"/>
          <p:cNvSpPr>
            <a:spLocks noGrp="1" noChangeArrowheads="1"/>
          </p:cNvSpPr>
          <p:nvPr>
            <p:ph type="subTitle" idx="1"/>
          </p:nvPr>
        </p:nvSpPr>
        <p:spPr>
          <a:xfrm>
            <a:off x="0" y="1752600"/>
            <a:ext cx="9144000" cy="4495800"/>
          </a:xfrm>
        </p:spPr>
        <p:txBody>
          <a:bodyPr/>
          <a:lstStyle/>
          <a:p>
            <a:pPr marL="609600" indent="-609600" algn="l" eaLnBrk="1" hangingPunct="1">
              <a:lnSpc>
                <a:spcPct val="90000"/>
              </a:lnSpc>
              <a:buFont typeface="Wingdings" charset="0"/>
              <a:buNone/>
              <a:defRPr/>
            </a:pPr>
            <a:r>
              <a:rPr lang="en-US" altLang="zh-CN" b="1" dirty="0">
                <a:latin typeface="Arial" charset="0"/>
                <a:ea typeface="宋体" charset="0"/>
                <a:cs typeface="宋体" charset="0"/>
              </a:rPr>
              <a:t>Three Types of Death:</a:t>
            </a:r>
          </a:p>
          <a:p>
            <a:pPr marL="609600" indent="-609600" algn="l" eaLnBrk="1" hangingPunct="1">
              <a:lnSpc>
                <a:spcPct val="90000"/>
              </a:lnSpc>
              <a:buFont typeface="Wingdings" charset="0"/>
              <a:buAutoNum type="arabicPeriod"/>
              <a:defRPr/>
            </a:pPr>
            <a:r>
              <a:rPr lang="en-US" altLang="zh-CN" sz="2800" b="1" u="sng" dirty="0">
                <a:solidFill>
                  <a:srgbClr val="CCFFCC"/>
                </a:solidFill>
                <a:latin typeface="Arial" charset="0"/>
                <a:ea typeface="宋体" charset="0"/>
                <a:cs typeface="宋体" charset="0"/>
              </a:rPr>
              <a:t>Spiritual</a:t>
            </a:r>
            <a:r>
              <a:rPr lang="en-US" altLang="zh-CN" sz="2800" b="1" dirty="0">
                <a:latin typeface="Arial" charset="0"/>
                <a:ea typeface="宋体" charset="0"/>
                <a:cs typeface="宋体" charset="0"/>
              </a:rPr>
              <a:t> Death:</a:t>
            </a:r>
            <a:br>
              <a:rPr lang="en-US" altLang="zh-CN" sz="2800" b="1" dirty="0">
                <a:latin typeface="Arial" charset="0"/>
                <a:ea typeface="宋体" charset="0"/>
                <a:cs typeface="宋体" charset="0"/>
              </a:rPr>
            </a:br>
            <a:r>
              <a:rPr lang="en-US" altLang="zh-CN" sz="2800" b="1" dirty="0">
                <a:solidFill>
                  <a:srgbClr val="FFFF00"/>
                </a:solidFill>
                <a:latin typeface="Arial" charset="0"/>
                <a:ea typeface="宋体" charset="0"/>
                <a:cs typeface="宋体" charset="0"/>
              </a:rPr>
              <a:t>Separation </a:t>
            </a:r>
            <a:r>
              <a:rPr lang="en-US" altLang="zh-CN" sz="2800" b="1" dirty="0">
                <a:latin typeface="Arial" charset="0"/>
                <a:ea typeface="宋体" charset="0"/>
                <a:cs typeface="宋体" charset="0"/>
              </a:rPr>
              <a:t>of the person from God (Eph. 2:1-2)</a:t>
            </a:r>
            <a:br>
              <a:rPr lang="en-US" altLang="zh-CN" sz="2800" b="1" dirty="0">
                <a:latin typeface="Arial" charset="0"/>
                <a:ea typeface="宋体" charset="0"/>
                <a:cs typeface="宋体" charset="0"/>
              </a:rPr>
            </a:br>
            <a:endParaRPr lang="en-US" altLang="zh-CN" sz="1200" b="1" dirty="0">
              <a:latin typeface="Arial" charset="0"/>
              <a:ea typeface="宋体" charset="0"/>
              <a:cs typeface="宋体" charset="0"/>
            </a:endParaRPr>
          </a:p>
          <a:p>
            <a:pPr marL="609600" indent="-609600" algn="l" eaLnBrk="1" hangingPunct="1">
              <a:lnSpc>
                <a:spcPct val="90000"/>
              </a:lnSpc>
              <a:buFont typeface="Wingdings" charset="0"/>
              <a:buAutoNum type="arabicPeriod"/>
              <a:defRPr/>
            </a:pPr>
            <a:r>
              <a:rPr lang="en-US" altLang="zh-CN" sz="2800" b="1" u="sng" dirty="0">
                <a:solidFill>
                  <a:srgbClr val="CCFFCC"/>
                </a:solidFill>
                <a:latin typeface="Arial" charset="0"/>
                <a:ea typeface="宋体" charset="0"/>
                <a:cs typeface="宋体" charset="0"/>
              </a:rPr>
              <a:t>Physical</a:t>
            </a:r>
            <a:r>
              <a:rPr lang="en-US" altLang="zh-CN" sz="2800" b="1" dirty="0">
                <a:solidFill>
                  <a:srgbClr val="CCFFCC"/>
                </a:solidFill>
                <a:latin typeface="Arial" charset="0"/>
                <a:ea typeface="宋体" charset="0"/>
                <a:cs typeface="宋体" charset="0"/>
              </a:rPr>
              <a:t> </a:t>
            </a:r>
            <a:r>
              <a:rPr lang="en-US" altLang="zh-CN" sz="2800" b="1" dirty="0">
                <a:latin typeface="Arial" charset="0"/>
                <a:ea typeface="宋体" charset="0"/>
                <a:cs typeface="宋体" charset="0"/>
              </a:rPr>
              <a:t>Death: </a:t>
            </a:r>
            <a:br>
              <a:rPr lang="en-US" altLang="zh-CN" sz="2800" b="1" dirty="0">
                <a:latin typeface="Arial" charset="0"/>
                <a:ea typeface="宋体" charset="0"/>
                <a:cs typeface="宋体" charset="0"/>
              </a:rPr>
            </a:br>
            <a:r>
              <a:rPr lang="en-US" altLang="zh-CN" sz="2800" b="1" dirty="0">
                <a:solidFill>
                  <a:srgbClr val="FFFF00"/>
                </a:solidFill>
                <a:latin typeface="Arial" charset="0"/>
                <a:ea typeface="宋体" charset="0"/>
                <a:cs typeface="宋体" charset="0"/>
              </a:rPr>
              <a:t>Separation </a:t>
            </a:r>
            <a:r>
              <a:rPr lang="en-US" altLang="zh-CN" sz="2800" b="1" dirty="0">
                <a:latin typeface="Arial" charset="0"/>
                <a:ea typeface="宋体" charset="0"/>
                <a:cs typeface="宋体" charset="0"/>
              </a:rPr>
              <a:t>of the soul from the body (</a:t>
            </a:r>
            <a:r>
              <a:rPr lang="en-US" altLang="ko-KR" sz="2800" b="1" dirty="0">
                <a:solidFill>
                  <a:srgbClr val="FFFFFF"/>
                </a:solidFill>
                <a:latin typeface="Arial" charset="0"/>
                <a:ea typeface="굴림" charset="0"/>
                <a:cs typeface="굴림" charset="0"/>
              </a:rPr>
              <a:t>Gen. 35:18-19;</a:t>
            </a:r>
            <a:r>
              <a:rPr lang="en-US" altLang="ko-KR" sz="2800" b="1" dirty="0">
                <a:latin typeface="Arial" charset="0"/>
                <a:ea typeface="굴림" charset="0"/>
                <a:cs typeface="굴림" charset="0"/>
              </a:rPr>
              <a:t> </a:t>
            </a:r>
            <a:r>
              <a:rPr lang="en-US" altLang="zh-CN" sz="2800" b="1" dirty="0">
                <a:latin typeface="Arial" charset="0"/>
                <a:ea typeface="宋体" charset="0"/>
                <a:cs typeface="宋体" charset="0"/>
              </a:rPr>
              <a:t>Eccl. 12:7; James 2:26</a:t>
            </a:r>
            <a:r>
              <a:rPr lang="en-US" altLang="ko-KR" sz="2800" b="1" dirty="0">
                <a:latin typeface="Arial" charset="0"/>
                <a:ea typeface="宋体" charset="0"/>
                <a:cs typeface="宋体" charset="0"/>
              </a:rPr>
              <a:t>)</a:t>
            </a:r>
            <a:br>
              <a:rPr lang="en-US" altLang="zh-CN" sz="2800" b="1" dirty="0">
                <a:latin typeface="Arial" charset="0"/>
                <a:ea typeface="宋体" charset="0"/>
                <a:cs typeface="宋体" charset="0"/>
              </a:rPr>
            </a:br>
            <a:endParaRPr lang="en-US" altLang="zh-CN" sz="1200" b="1" dirty="0">
              <a:latin typeface="Arial" charset="0"/>
              <a:ea typeface="宋体" charset="0"/>
              <a:cs typeface="宋体" charset="0"/>
            </a:endParaRPr>
          </a:p>
          <a:p>
            <a:pPr marL="609600" indent="-609600" algn="l" eaLnBrk="1" hangingPunct="1">
              <a:lnSpc>
                <a:spcPct val="90000"/>
              </a:lnSpc>
              <a:buFont typeface="Wingdings" charset="0"/>
              <a:buAutoNum type="arabicPeriod"/>
              <a:defRPr/>
            </a:pPr>
            <a:r>
              <a:rPr lang="en-US" altLang="zh-CN" sz="2800" b="1" u="sng" dirty="0">
                <a:solidFill>
                  <a:srgbClr val="CCFFCC"/>
                </a:solidFill>
                <a:latin typeface="Arial" charset="0"/>
                <a:ea typeface="宋体" charset="0"/>
                <a:cs typeface="宋体" charset="0"/>
              </a:rPr>
              <a:t>Second</a:t>
            </a:r>
            <a:r>
              <a:rPr lang="en-US" altLang="zh-CN" sz="2800" b="1" dirty="0">
                <a:latin typeface="Arial" charset="0"/>
                <a:ea typeface="宋体" charset="0"/>
                <a:cs typeface="宋体" charset="0"/>
              </a:rPr>
              <a:t> Death (Eternal Death)</a:t>
            </a:r>
            <a:br>
              <a:rPr lang="en-US" altLang="zh-CN" sz="2800" b="1" dirty="0">
                <a:latin typeface="Arial" charset="0"/>
                <a:ea typeface="宋体" charset="0"/>
                <a:cs typeface="宋体" charset="0"/>
              </a:rPr>
            </a:br>
            <a:r>
              <a:rPr lang="en-US" altLang="zh-CN" sz="2800" b="1" dirty="0">
                <a:solidFill>
                  <a:srgbClr val="FFFF00"/>
                </a:solidFill>
                <a:latin typeface="Arial" charset="0"/>
                <a:ea typeface="宋体" charset="0"/>
                <a:cs typeface="宋体" charset="0"/>
              </a:rPr>
              <a:t>Separation </a:t>
            </a:r>
            <a:r>
              <a:rPr lang="en-US" altLang="zh-CN" sz="2800" b="1" dirty="0">
                <a:latin typeface="Arial" charset="0"/>
                <a:ea typeface="宋体" charset="0"/>
                <a:cs typeface="宋体" charset="0"/>
              </a:rPr>
              <a:t>from the presence of God in an endless period of punishment (Rev.</a:t>
            </a:r>
            <a:r>
              <a:rPr lang="en-US" altLang="ko-KR" sz="2800" b="1" dirty="0">
                <a:latin typeface="Arial" charset="0"/>
                <a:ea typeface="宋体" charset="0"/>
                <a:cs typeface="宋体" charset="0"/>
              </a:rPr>
              <a:t> 20:14;</a:t>
            </a:r>
            <a:r>
              <a:rPr lang="en-US" altLang="zh-CN" sz="2800" b="1" dirty="0">
                <a:latin typeface="Arial" charset="0"/>
                <a:ea typeface="宋体" charset="0"/>
                <a:cs typeface="宋体" charset="0"/>
              </a:rPr>
              <a:t> 21:8)  </a:t>
            </a:r>
            <a:br>
              <a:rPr lang="en-US" altLang="zh-CN" sz="2800" b="1" dirty="0">
                <a:latin typeface="Arial" charset="0"/>
                <a:ea typeface="宋体" charset="0"/>
                <a:cs typeface="宋体" charset="0"/>
              </a:rPr>
            </a:br>
            <a:endParaRPr lang="en-US" altLang="zh-CN" sz="2800" b="1" dirty="0">
              <a:latin typeface="Arial" charset="0"/>
              <a:ea typeface="宋体" charset="0"/>
              <a:cs typeface="宋体" charset="0"/>
            </a:endParaRPr>
          </a:p>
        </p:txBody>
      </p:sp>
      <p:sp>
        <p:nvSpPr>
          <p:cNvPr id="96260" name="TextBox 4"/>
          <p:cNvSpPr txBox="1">
            <a:spLocks noChangeArrowheads="1"/>
          </p:cNvSpPr>
          <p:nvPr/>
        </p:nvSpPr>
        <p:spPr bwMode="auto">
          <a:xfrm>
            <a:off x="8534400" y="571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48</a:t>
            </a:r>
          </a:p>
        </p:txBody>
      </p:sp>
      <p:sp>
        <p:nvSpPr>
          <p:cNvPr id="3" name="TextBox 2"/>
          <p:cNvSpPr txBox="1">
            <a:spLocks noChangeArrowheads="1"/>
          </p:cNvSpPr>
          <p:nvPr/>
        </p:nvSpPr>
        <p:spPr bwMode="auto">
          <a:xfrm rot="-379363">
            <a:off x="1292225" y="1893888"/>
            <a:ext cx="7559675" cy="2308225"/>
          </a:xfrm>
          <a:prstGeom prst="rect">
            <a:avLst/>
          </a:prstGeom>
          <a:solidFill>
            <a:srgbClr val="000514"/>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Gen. 35:18-19 (NAU) “It came about as </a:t>
            </a:r>
            <a:r>
              <a:rPr lang="en-US" b="1">
                <a:solidFill>
                  <a:srgbClr val="FFFF00"/>
                </a:solidFill>
              </a:rPr>
              <a:t>[Rachel’s] soul was departing (for she died)</a:t>
            </a:r>
            <a:r>
              <a:rPr lang="en-US" b="1"/>
              <a:t>, that she named him Ben-oni [“son of my sorrow”]; but his father called him Benjamin [“son of my right hand”].  </a:t>
            </a:r>
            <a:r>
              <a:rPr lang="en-US" b="1" baseline="30000"/>
              <a:t>19</a:t>
            </a:r>
            <a:r>
              <a:rPr lang="en-US" b="1"/>
              <a:t>So Rachel died and was buried on the way to</a:t>
            </a:r>
            <a:r>
              <a:rPr lang="en-US" b="1" i="1" baseline="30000"/>
              <a:t>b</a:t>
            </a:r>
            <a:r>
              <a:rPr lang="en-US" b="1"/>
              <a:t>Ephrath (that is, Bethlehem).”</a:t>
            </a:r>
          </a:p>
        </p:txBody>
      </p:sp>
      <p:sp>
        <p:nvSpPr>
          <p:cNvPr id="8" name="TextBox 7"/>
          <p:cNvSpPr txBox="1">
            <a:spLocks noChangeArrowheads="1"/>
          </p:cNvSpPr>
          <p:nvPr/>
        </p:nvSpPr>
        <p:spPr bwMode="auto">
          <a:xfrm rot="-379363">
            <a:off x="1292225" y="4251325"/>
            <a:ext cx="7559675" cy="1200150"/>
          </a:xfrm>
          <a:prstGeom prst="rect">
            <a:avLst/>
          </a:prstGeom>
          <a:solidFill>
            <a:srgbClr val="000514"/>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Eccl. 12:7 (NIV) “and the dust returns to the ground it came from, and the </a:t>
            </a:r>
            <a:r>
              <a:rPr lang="en-US" b="1">
                <a:solidFill>
                  <a:srgbClr val="FFFF00"/>
                </a:solidFill>
              </a:rPr>
              <a:t>spirit returns to God</a:t>
            </a:r>
            <a:r>
              <a:rPr lang="en-US" b="1"/>
              <a:t> who gave it.”</a:t>
            </a:r>
          </a:p>
        </p:txBody>
      </p:sp>
      <p:sp>
        <p:nvSpPr>
          <p:cNvPr id="9" name="TextBox 8"/>
          <p:cNvSpPr txBox="1">
            <a:spLocks noChangeArrowheads="1"/>
          </p:cNvSpPr>
          <p:nvPr/>
        </p:nvSpPr>
        <p:spPr bwMode="auto">
          <a:xfrm rot="-379363">
            <a:off x="1292225" y="5499100"/>
            <a:ext cx="7559675" cy="830263"/>
          </a:xfrm>
          <a:prstGeom prst="rect">
            <a:avLst/>
          </a:prstGeom>
          <a:solidFill>
            <a:srgbClr val="000514"/>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James 2:26 (NIV) “As the </a:t>
            </a:r>
            <a:r>
              <a:rPr lang="en-US" b="1">
                <a:solidFill>
                  <a:srgbClr val="FFFF00"/>
                </a:solidFill>
              </a:rPr>
              <a:t>body without the spirit is dead</a:t>
            </a:r>
            <a:r>
              <a:rPr lang="en-US" b="1"/>
              <a:t>, so faith without deeds is dead.”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3" grpId="0" animBg="1"/>
      <p:bldP spid="3"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fontAlgn="auto">
              <a:spcBef>
                <a:spcPts val="0"/>
              </a:spcBef>
              <a:spcAft>
                <a:spcPts val="0"/>
              </a:spcAft>
              <a:defRPr/>
            </a:pPr>
            <a:endParaRPr lang="en-US">
              <a:solidFill>
                <a:srgbClr val="000000"/>
              </a:solidFill>
              <a:latin typeface="Times New Roman" charset="0"/>
              <a:ea typeface="+mn-ea"/>
              <a:cs typeface="+mn-cs"/>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754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&amp; Eve began to die </a:t>
            </a:r>
            <a:r>
              <a:rPr lang="en-US" sz="3600" b="1" dirty="0">
                <a:solidFill>
                  <a:srgbClr val="FFFF00"/>
                </a:solidFill>
                <a:effectLst>
                  <a:glow rad="127000">
                    <a:srgbClr val="000000"/>
                  </a:glow>
                </a:effectLst>
                <a:latin typeface="Arial" charset="0"/>
                <a:ea typeface="ＭＳ Ｐゴシック" charset="0"/>
                <a:cs typeface="ＭＳ Ｐゴシック" charset="0"/>
              </a:rPr>
              <a:t>spiritually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6"/>
          <p:cNvSpPr>
            <a:spLocks noChangeArrowheads="1"/>
          </p:cNvSpPr>
          <p:nvPr/>
        </p:nvSpPr>
        <p:spPr bwMode="auto">
          <a:xfrm>
            <a:off x="0" y="0"/>
            <a:ext cx="9144000" cy="6858000"/>
          </a:xfrm>
          <a:prstGeom prst="rect">
            <a:avLst/>
          </a:prstGeom>
          <a:solidFill>
            <a:srgbClr val="000514"/>
          </a:solidFill>
          <a:ln w="9525">
            <a:solidFill>
              <a:schemeClr val="tx1"/>
            </a:solidFill>
            <a:round/>
            <a:headEnd/>
            <a:tailEnd/>
          </a:ln>
        </p:spPr>
        <p:txBody>
          <a:bodyPr/>
          <a:lstStyle/>
          <a:p>
            <a:endParaRPr lang="en-US">
              <a:solidFill>
                <a:srgbClr val="000000"/>
              </a:solidFill>
            </a:endParaRPr>
          </a:p>
        </p:txBody>
      </p:sp>
      <p:sp>
        <p:nvSpPr>
          <p:cNvPr id="88066" name="Title 1"/>
          <p:cNvSpPr>
            <a:spLocks noGrp="1"/>
          </p:cNvSpPr>
          <p:nvPr>
            <p:ph type="title"/>
          </p:nvPr>
        </p:nvSpPr>
        <p:spPr>
          <a:xfrm>
            <a:off x="5486400" y="0"/>
            <a:ext cx="3657600" cy="1752600"/>
          </a:xfrm>
        </p:spPr>
        <p:txBody>
          <a:bodyPr/>
          <a:lstStyle/>
          <a:p>
            <a:r>
              <a:rPr lang="en-US">
                <a:solidFill>
                  <a:srgbClr val="FFFFFF"/>
                </a:solidFill>
                <a:latin typeface="Arial" charset="0"/>
                <a:ea typeface="ＭＳ Ｐゴシック" charset="0"/>
                <a:cs typeface="ＭＳ Ｐゴシック" charset="0"/>
              </a:rPr>
              <a:t>Death Star</a:t>
            </a:r>
          </a:p>
        </p:txBody>
      </p:sp>
      <p:sp>
        <p:nvSpPr>
          <p:cNvPr id="88067" name="ClipArt Placeholder 2"/>
          <p:cNvSpPr>
            <a:spLocks noGrp="1"/>
          </p:cNvSpPr>
          <p:nvPr>
            <p:ph type="clipArt" sz="half" idx="1"/>
          </p:nvPr>
        </p:nvSpPr>
        <p:spPr/>
      </p:sp>
      <p:sp>
        <p:nvSpPr>
          <p:cNvPr id="88068" name="Text Placeholder 3"/>
          <p:cNvSpPr>
            <a:spLocks noGrp="1"/>
          </p:cNvSpPr>
          <p:nvPr>
            <p:ph type="body" sz="half" idx="2"/>
          </p:nvPr>
        </p:nvSpPr>
        <p:spPr/>
        <p:txBody>
          <a:bodyPr/>
          <a:lstStyle/>
          <a:p>
            <a:endParaRPr lang="en-US">
              <a:latin typeface="Arial" charset="0"/>
              <a:ea typeface="ＭＳ Ｐゴシック" charset="0"/>
              <a:cs typeface="ＭＳ Ｐゴシック" charset="0"/>
            </a:endParaRPr>
          </a:p>
        </p:txBody>
      </p:sp>
      <p:pic>
        <p:nvPicPr>
          <p:cNvPr id="88069" name="Picture 4" descr="Death Star in Star W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357313"/>
            <a:ext cx="5486400" cy="550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B5A2023-B4BB-2145-B1E0-89C056962621}"/>
              </a:ext>
            </a:extLst>
          </p:cNvPr>
          <p:cNvGrpSpPr/>
          <p:nvPr/>
        </p:nvGrpSpPr>
        <p:grpSpPr>
          <a:xfrm>
            <a:off x="0" y="0"/>
            <a:ext cx="5559425" cy="6858000"/>
            <a:chOff x="0" y="0"/>
            <a:chExt cx="5559425" cy="6858000"/>
          </a:xfrm>
        </p:grpSpPr>
        <p:pic>
          <p:nvPicPr>
            <p:cNvPr id="6" name="Picture 5" descr="death_star_brainstorming.m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1ADCC260-5E78-D146-A26E-9110CAE526B6}"/>
                </a:ext>
              </a:extLst>
            </p:cNvPr>
            <p:cNvSpPr/>
            <p:nvPr/>
          </p:nvSpPr>
          <p:spPr bwMode="auto">
            <a:xfrm>
              <a:off x="1043608" y="260648"/>
              <a:ext cx="2160240" cy="144016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8" name="TextBox 7">
              <a:extLst>
                <a:ext uri="{FF2B5EF4-FFF2-40B4-BE49-F238E27FC236}">
                  <a16:creationId xmlns:a16="http://schemas.microsoft.com/office/drawing/2014/main" id="{0EC15745-F63C-8649-865A-B20435EC8FE1}"/>
                </a:ext>
              </a:extLst>
            </p:cNvPr>
            <p:cNvSpPr txBox="1"/>
            <p:nvPr/>
          </p:nvSpPr>
          <p:spPr>
            <a:xfrm>
              <a:off x="1199592" y="417494"/>
              <a:ext cx="1944216" cy="1169551"/>
            </a:xfrm>
            <a:prstGeom prst="rect">
              <a:avLst/>
            </a:prstGeom>
            <a:noFill/>
          </p:spPr>
          <p:txBody>
            <a:bodyPr wrap="square" rtlCol="0">
              <a:spAutoFit/>
            </a:bodyPr>
            <a:lstStyle/>
            <a:p>
              <a:pPr algn="ctr"/>
              <a:r>
                <a:rPr lang="en-US" altLang="zh-CN" sz="1400" b="1" dirty="0"/>
                <a:t>OK, good job, folks. We are getting some actionable items here. Let’s study group this.</a:t>
              </a:r>
              <a:endParaRPr lang="en-US" sz="1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1470025"/>
          </a:xfrm>
        </p:spPr>
        <p:txBody>
          <a:bodyPr/>
          <a:lstStyle/>
          <a:p>
            <a:pPr algn="l" eaLnBrk="1" hangingPunct="1">
              <a:defRPr/>
            </a:pPr>
            <a:r>
              <a:rPr lang="en-US" altLang="ko-KR" b="0" u="sng">
                <a:solidFill>
                  <a:srgbClr val="FFFF00"/>
                </a:solidFill>
                <a:latin typeface="Dominican Small Caps" charset="0"/>
                <a:ea typeface="굴림" charset="0"/>
                <a:cs typeface="굴림" charset="0"/>
              </a:rPr>
              <a:t>Physical Death</a:t>
            </a:r>
          </a:p>
        </p:txBody>
      </p:sp>
      <p:sp>
        <p:nvSpPr>
          <p:cNvPr id="58371" name="Rectangle 3"/>
          <p:cNvSpPr>
            <a:spLocks noGrp="1" noChangeArrowheads="1"/>
          </p:cNvSpPr>
          <p:nvPr>
            <p:ph type="subTitle" idx="1"/>
          </p:nvPr>
        </p:nvSpPr>
        <p:spPr>
          <a:xfrm>
            <a:off x="457200" y="3886200"/>
            <a:ext cx="8458200" cy="2590800"/>
          </a:xfrm>
        </p:spPr>
        <p:txBody>
          <a:bodyPr/>
          <a:lstStyle/>
          <a:p>
            <a:pPr algn="l" eaLnBrk="1" hangingPunct="1">
              <a:buFont typeface="Wingdings" charset="0"/>
              <a:buNone/>
              <a:defRPr/>
            </a:pPr>
            <a:r>
              <a:rPr lang="en-US" altLang="ko-KR" sz="2800" b="1" dirty="0">
                <a:latin typeface="Arial"/>
                <a:ea typeface="宋体" charset="0"/>
                <a:cs typeface="Arial"/>
              </a:rPr>
              <a:t>“Though death is both real and inevitable, it is </a:t>
            </a:r>
            <a:r>
              <a:rPr lang="en-US" altLang="ko-KR" sz="2800" b="1" dirty="0">
                <a:solidFill>
                  <a:srgbClr val="FFFF00"/>
                </a:solidFill>
                <a:latin typeface="Arial"/>
                <a:ea typeface="宋体" charset="0"/>
                <a:cs typeface="Arial"/>
              </a:rPr>
              <a:t>unnatural</a:t>
            </a:r>
            <a:r>
              <a:rPr lang="en-US" altLang="ko-KR" sz="2800" b="1" dirty="0">
                <a:latin typeface="Arial"/>
                <a:ea typeface="宋体" charset="0"/>
                <a:cs typeface="Arial"/>
              </a:rPr>
              <a:t>. When God created the heavens and the earth, death was not part of it. And that is why, eventually, death will be finally conquered (1 Cor. 15:26).” </a:t>
            </a:r>
            <a:endParaRPr lang="en-US" altLang="zh-CN" sz="2800" b="1" dirty="0">
              <a:latin typeface="Arial"/>
              <a:ea typeface="宋体" charset="0"/>
              <a:cs typeface="Arial"/>
            </a:endParaRPr>
          </a:p>
        </p:txBody>
      </p:sp>
      <p:sp>
        <p:nvSpPr>
          <p:cNvPr id="58372" name="Rectangle 4"/>
          <p:cNvSpPr>
            <a:spLocks noChangeArrowheads="1"/>
          </p:cNvSpPr>
          <p:nvPr/>
        </p:nvSpPr>
        <p:spPr bwMode="auto">
          <a:xfrm>
            <a:off x="-152400" y="6400800"/>
            <a:ext cx="9144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buClr>
                <a:srgbClr val="FFCC00"/>
              </a:buClr>
              <a:buSzPct val="70000"/>
              <a:buFont typeface="Wingdings" charset="0"/>
              <a:buNone/>
              <a:defRPr/>
            </a:pPr>
            <a:r>
              <a:rPr lang="en-US" altLang="ko-KR" sz="1800" b="1" dirty="0">
                <a:solidFill>
                  <a:srgbClr val="FFFFFF"/>
                </a:solidFill>
                <a:effectLst>
                  <a:outerShdw blurRad="38100" dist="38100" dir="2700000" algn="tl">
                    <a:srgbClr val="000000"/>
                  </a:outerShdw>
                </a:effectLst>
                <a:latin typeface="Arial"/>
                <a:ea typeface="宋体" charset="0"/>
                <a:cs typeface="Arial"/>
              </a:rPr>
              <a:t>Paul Benware, </a:t>
            </a:r>
            <a:r>
              <a:rPr lang="en-US" altLang="ko-KR" sz="1800" b="1" i="1" dirty="0">
                <a:solidFill>
                  <a:srgbClr val="FFFFFF"/>
                </a:solidFill>
                <a:effectLst>
                  <a:outerShdw blurRad="38100" dist="38100" dir="2700000" algn="tl">
                    <a:srgbClr val="000000"/>
                  </a:outerShdw>
                </a:effectLst>
                <a:latin typeface="Arial"/>
                <a:ea typeface="宋体" charset="0"/>
                <a:cs typeface="Arial"/>
              </a:rPr>
              <a:t>Understanding End Times Prophecy</a:t>
            </a:r>
            <a:r>
              <a:rPr lang="en-US" altLang="ko-KR" sz="1800" b="1" dirty="0">
                <a:solidFill>
                  <a:srgbClr val="FFFFFF"/>
                </a:solidFill>
                <a:effectLst>
                  <a:outerShdw blurRad="38100" dist="38100" dir="2700000" algn="tl">
                    <a:srgbClr val="000000"/>
                  </a:outerShdw>
                </a:effectLst>
                <a:latin typeface="Arial"/>
                <a:ea typeface="宋体" charset="0"/>
                <a:cs typeface="Arial"/>
              </a:rPr>
              <a:t>, 346</a:t>
            </a:r>
          </a:p>
        </p:txBody>
      </p:sp>
      <p:sp>
        <p:nvSpPr>
          <p:cNvPr id="6" name="Rectangle 3"/>
          <p:cNvSpPr txBox="1">
            <a:spLocks noChangeArrowheads="1"/>
          </p:cNvSpPr>
          <p:nvPr/>
        </p:nvSpPr>
        <p:spPr bwMode="auto">
          <a:xfrm>
            <a:off x="0" y="1828800"/>
            <a:ext cx="5334000" cy="1066800"/>
          </a:xfrm>
          <a:prstGeom prst="rect">
            <a:avLst/>
          </a:prstGeom>
          <a:noFill/>
          <a:ln w="9525">
            <a:noFill/>
            <a:miter lim="800000"/>
            <a:headEnd/>
            <a:tailEnd/>
          </a:ln>
          <a:effectLst/>
        </p:spPr>
        <p:txBody>
          <a:bodyPr/>
          <a:lstStyle>
            <a:lvl1pPr marL="0" indent="0" algn="ctr" rtl="0" eaLnBrk="0" fontAlgn="base" hangingPunct="0">
              <a:spcBef>
                <a:spcPct val="20000"/>
              </a:spcBef>
              <a:spcAft>
                <a:spcPct val="0"/>
              </a:spcAft>
              <a:buClr>
                <a:schemeClr val="hlink"/>
              </a:buClr>
              <a:buSzPct val="70000"/>
              <a:buFont typeface="Wingdings" pitchFamily="-110" charset="2"/>
              <a:buNone/>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a:lstStyle>
          <a:p>
            <a:pPr algn="l" eaLnBrk="1" hangingPunct="1">
              <a:buClr>
                <a:srgbClr val="FFCC00"/>
              </a:buClr>
              <a:buFont typeface="Wingdings" charset="0"/>
              <a:buNone/>
              <a:defRPr/>
            </a:pPr>
            <a:r>
              <a:rPr lang="en-US" altLang="zh-CN" b="1" u="sng" dirty="0">
                <a:solidFill>
                  <a:srgbClr val="FFFFFF"/>
                </a:solidFill>
                <a:latin typeface="Arial"/>
                <a:ea typeface="宋体" charset="0"/>
                <a:cs typeface="Arial"/>
              </a:rPr>
              <a:t>Natural or Unnatural?</a:t>
            </a:r>
            <a:endParaRPr lang="en-US" altLang="zh-CN" b="1" dirty="0">
              <a:solidFill>
                <a:srgbClr val="FFFFFF"/>
              </a:solidFill>
              <a:latin typeface="Arial"/>
              <a:ea typeface="宋体" charset="0"/>
              <a:cs typeface="Arial"/>
            </a:endParaRPr>
          </a:p>
        </p:txBody>
      </p:sp>
      <p:pic>
        <p:nvPicPr>
          <p:cNvPr id="983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517900"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blinds(horizontal)">
                                      <p:cBhvr>
                                        <p:cTn id="12"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0" y="0"/>
            <a:ext cx="9144000" cy="1470025"/>
          </a:xfrm>
        </p:spPr>
        <p:txBody>
          <a:bodyPr/>
          <a:lstStyle/>
          <a:p>
            <a:pPr eaLnBrk="1" hangingPunct="1">
              <a:defRPr/>
            </a:pPr>
            <a:r>
              <a:rPr lang="en-US" altLang="ko-KR" b="0" u="sng">
                <a:solidFill>
                  <a:srgbClr val="FFFF00"/>
                </a:solidFill>
                <a:latin typeface="Dominican Small Caps" charset="0"/>
                <a:ea typeface="굴림" charset="0"/>
                <a:cs typeface="굴림" charset="0"/>
              </a:rPr>
              <a:t>Physical Death</a:t>
            </a:r>
          </a:p>
        </p:txBody>
      </p:sp>
      <p:sp>
        <p:nvSpPr>
          <p:cNvPr id="60419" name="Rectangle 3"/>
          <p:cNvSpPr>
            <a:spLocks noGrp="1" noChangeArrowheads="1"/>
          </p:cNvSpPr>
          <p:nvPr>
            <p:ph type="subTitle" idx="1"/>
          </p:nvPr>
        </p:nvSpPr>
        <p:spPr>
          <a:xfrm>
            <a:off x="228600" y="2133600"/>
            <a:ext cx="5867400" cy="4267200"/>
          </a:xfrm>
        </p:spPr>
        <p:txBody>
          <a:bodyPr/>
          <a:lstStyle/>
          <a:p>
            <a:pPr algn="l" eaLnBrk="1" hangingPunct="1">
              <a:lnSpc>
                <a:spcPct val="90000"/>
              </a:lnSpc>
              <a:buFont typeface="Wingdings" charset="0"/>
              <a:buNone/>
              <a:defRPr/>
            </a:pPr>
            <a:r>
              <a:rPr lang="en-US" altLang="zh-CN" b="1" u="sng" dirty="0">
                <a:latin typeface="Arial" charset="0"/>
                <a:ea typeface="宋体" charset="0"/>
                <a:cs typeface="宋体" charset="0"/>
              </a:rPr>
              <a:t>Natural or Unnatural?</a:t>
            </a:r>
          </a:p>
          <a:p>
            <a:pPr algn="l" eaLnBrk="1" hangingPunct="1">
              <a:lnSpc>
                <a:spcPct val="90000"/>
              </a:lnSpc>
              <a:buFont typeface="Wingdings" charset="0"/>
              <a:buNone/>
              <a:defRPr/>
            </a:pPr>
            <a:r>
              <a:rPr lang="en-US" altLang="zh-CN" b="1" dirty="0">
                <a:latin typeface="Arial" charset="0"/>
                <a:ea typeface="宋体" charset="0"/>
                <a:cs typeface="宋体" charset="0"/>
              </a:rPr>
              <a:t> </a:t>
            </a:r>
            <a:endParaRPr lang="en-US" altLang="ko-KR" b="1" dirty="0">
              <a:latin typeface="Arial" charset="0"/>
              <a:ea typeface="宋体" charset="0"/>
              <a:cs typeface="宋体" charset="0"/>
            </a:endParaRPr>
          </a:p>
          <a:p>
            <a:pPr algn="l" eaLnBrk="1" hangingPunct="1">
              <a:lnSpc>
                <a:spcPct val="90000"/>
              </a:lnSpc>
              <a:buFont typeface="Wingdings" charset="0"/>
              <a:buNone/>
              <a:defRPr/>
            </a:pPr>
            <a:r>
              <a:rPr lang="en-US" altLang="ko-KR" b="1" dirty="0">
                <a:latin typeface="Arial" charset="0"/>
                <a:ea typeface="宋体" charset="0"/>
                <a:cs typeface="宋体" charset="0"/>
              </a:rPr>
              <a:t>“Physical death was </a:t>
            </a:r>
            <a:r>
              <a:rPr lang="en-US" altLang="ko-KR" b="1" dirty="0">
                <a:solidFill>
                  <a:srgbClr val="FFFF00"/>
                </a:solidFill>
                <a:latin typeface="Arial" charset="0"/>
                <a:ea typeface="宋体" charset="0"/>
                <a:cs typeface="宋体" charset="0"/>
              </a:rPr>
              <a:t>not an original part </a:t>
            </a:r>
            <a:r>
              <a:rPr lang="en-US" altLang="ko-KR" b="1" dirty="0">
                <a:latin typeface="Arial" charset="0"/>
                <a:ea typeface="宋体" charset="0"/>
                <a:cs typeface="宋体" charset="0"/>
              </a:rPr>
              <a:t>of the human condition. It is something foreign and hostile. Paul pictures it as an enemy </a:t>
            </a:r>
          </a:p>
          <a:p>
            <a:pPr algn="l" eaLnBrk="1" hangingPunct="1">
              <a:lnSpc>
                <a:spcPct val="90000"/>
              </a:lnSpc>
              <a:buFont typeface="Wingdings" charset="0"/>
              <a:buNone/>
              <a:defRPr/>
            </a:pPr>
            <a:r>
              <a:rPr lang="en-US" altLang="ko-KR" b="1" dirty="0">
                <a:latin typeface="Arial" charset="0"/>
                <a:ea typeface="宋体" charset="0"/>
                <a:cs typeface="宋体" charset="0"/>
              </a:rPr>
              <a:t>(1 Cor. 15:26).” </a:t>
            </a:r>
          </a:p>
          <a:p>
            <a:pPr algn="l" eaLnBrk="1" hangingPunct="1">
              <a:lnSpc>
                <a:spcPct val="90000"/>
              </a:lnSpc>
              <a:buFont typeface="Wingdings" charset="0"/>
              <a:buNone/>
              <a:defRPr/>
            </a:pPr>
            <a:r>
              <a:rPr lang="en-US" altLang="ko-KR" b="1" dirty="0">
                <a:latin typeface="Arial" charset="0"/>
                <a:ea typeface="宋体" charset="0"/>
                <a:cs typeface="宋体" charset="0"/>
              </a:rPr>
              <a:t>                                                   </a:t>
            </a:r>
            <a:endParaRPr lang="en-US" altLang="zh-CN" b="1" dirty="0">
              <a:latin typeface="Arial" charset="0"/>
              <a:ea typeface="宋体" charset="0"/>
              <a:cs typeface="宋体" charset="0"/>
            </a:endParaRPr>
          </a:p>
        </p:txBody>
      </p:sp>
      <p:sp>
        <p:nvSpPr>
          <p:cNvPr id="100355" name="Rectangle 4"/>
          <p:cNvSpPr>
            <a:spLocks noChangeArrowheads="1"/>
          </p:cNvSpPr>
          <p:nvPr/>
        </p:nvSpPr>
        <p:spPr bwMode="auto">
          <a:xfrm>
            <a:off x="4643438" y="6248400"/>
            <a:ext cx="43561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1" hangingPunct="1"/>
            <a:r>
              <a:rPr lang="en-US" altLang="ko-KR" sz="1800" b="1">
                <a:solidFill>
                  <a:srgbClr val="FFFFFF"/>
                </a:solidFill>
                <a:ea typeface="Arial" charset="0"/>
                <a:cs typeface="Arial" charset="0"/>
              </a:rPr>
              <a:t>Erickson, </a:t>
            </a:r>
            <a:r>
              <a:rPr lang="en-US" altLang="ko-KR" sz="1800" b="1" i="1">
                <a:solidFill>
                  <a:srgbClr val="FFFFFF"/>
                </a:solidFill>
                <a:ea typeface="Arial" charset="0"/>
                <a:cs typeface="Arial" charset="0"/>
              </a:rPr>
              <a:t>Christian Theology</a:t>
            </a:r>
            <a:r>
              <a:rPr lang="en-US" altLang="ko-KR" sz="1800" b="1">
                <a:solidFill>
                  <a:srgbClr val="FFFFFF"/>
                </a:solidFill>
                <a:ea typeface="Arial" charset="0"/>
                <a:cs typeface="Arial" charset="0"/>
              </a:rPr>
              <a:t>, 1177</a:t>
            </a:r>
          </a:p>
        </p:txBody>
      </p:sp>
      <p:pic>
        <p:nvPicPr>
          <p:cNvPr id="100356" name="Picture 6" descr="Hooded434px-Dea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2133600"/>
            <a:ext cx="2890837" cy="399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slide(fromRight)">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0419">
                                            <p:txEl>
                                              <p:pRg st="2" end="2"/>
                                            </p:txEl>
                                          </p:spTgt>
                                        </p:tgtEl>
                                        <p:attrNameLst>
                                          <p:attrName>style.visibility</p:attrName>
                                        </p:attrNameLst>
                                      </p:cBhvr>
                                      <p:to>
                                        <p:strVal val="visible"/>
                                      </p:to>
                                    </p:set>
                                    <p:animEffect transition="in" filter="slide(fromBottom)">
                                      <p:cBhvr>
                                        <p:cTn id="12" dur="500"/>
                                        <p:tgtEl>
                                          <p:spTgt spid="60419">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60419">
                                            <p:txEl>
                                              <p:pRg st="3" end="3"/>
                                            </p:txEl>
                                          </p:spTgt>
                                        </p:tgtEl>
                                        <p:attrNameLst>
                                          <p:attrName>style.visibility</p:attrName>
                                        </p:attrNameLst>
                                      </p:cBhvr>
                                      <p:to>
                                        <p:strVal val="visible"/>
                                      </p:to>
                                    </p:set>
                                    <p:animEffect transition="in" filter="slide(fromBottom)">
                                      <p:cBhvr>
                                        <p:cTn id="15" dur="500"/>
                                        <p:tgtEl>
                                          <p:spTgt spid="60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0" y="0"/>
            <a:ext cx="9144000" cy="1470025"/>
          </a:xfrm>
        </p:spPr>
        <p:txBody>
          <a:bodyPr/>
          <a:lstStyle/>
          <a:p>
            <a:pPr eaLnBrk="1" hangingPunct="1">
              <a:defRPr/>
            </a:pPr>
            <a:r>
              <a:rPr lang="en-US" altLang="ko-KR" b="0" u="sng">
                <a:solidFill>
                  <a:srgbClr val="FFFF00"/>
                </a:solidFill>
                <a:latin typeface="Dominican Small Caps" charset="0"/>
                <a:ea typeface="굴림" charset="0"/>
                <a:cs typeface="굴림" charset="0"/>
              </a:rPr>
              <a:t>Physical Death</a:t>
            </a:r>
          </a:p>
        </p:txBody>
      </p:sp>
      <p:sp>
        <p:nvSpPr>
          <p:cNvPr id="102402" name="Rectangle 4"/>
          <p:cNvSpPr>
            <a:spLocks noChangeArrowheads="1"/>
          </p:cNvSpPr>
          <p:nvPr/>
        </p:nvSpPr>
        <p:spPr bwMode="auto">
          <a:xfrm>
            <a:off x="4716463" y="6248400"/>
            <a:ext cx="43561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1" hangingPunct="1"/>
            <a:r>
              <a:rPr lang="en-US" altLang="ko-KR" sz="1800" b="1">
                <a:solidFill>
                  <a:srgbClr val="FFFFFF"/>
                </a:solidFill>
                <a:ea typeface="Arial" charset="0"/>
                <a:cs typeface="Arial" charset="0"/>
              </a:rPr>
              <a:t>Grudem, </a:t>
            </a:r>
            <a:r>
              <a:rPr lang="en-US" altLang="ko-KR" sz="1800" b="1" i="1">
                <a:solidFill>
                  <a:srgbClr val="FFFFFF"/>
                </a:solidFill>
                <a:ea typeface="Arial" charset="0"/>
                <a:cs typeface="Arial" charset="0"/>
              </a:rPr>
              <a:t>Systematic Theology</a:t>
            </a:r>
            <a:r>
              <a:rPr lang="en-US" altLang="ko-KR" sz="1800" b="1">
                <a:solidFill>
                  <a:srgbClr val="FFFFFF"/>
                </a:solidFill>
                <a:ea typeface="Arial" charset="0"/>
                <a:cs typeface="Arial" charset="0"/>
              </a:rPr>
              <a:t>, 812</a:t>
            </a:r>
          </a:p>
        </p:txBody>
      </p:sp>
      <p:pic>
        <p:nvPicPr>
          <p:cNvPr id="102403" name="Picture 6" descr="death gam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2971800"/>
            <a:ext cx="32385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subTitle" idx="1"/>
          </p:nvPr>
        </p:nvSpPr>
        <p:spPr>
          <a:xfrm>
            <a:off x="80963" y="1752600"/>
            <a:ext cx="5930900" cy="4267200"/>
          </a:xfrm>
        </p:spPr>
        <p:txBody>
          <a:bodyPr/>
          <a:lstStyle/>
          <a:p>
            <a:pPr algn="l" eaLnBrk="1" hangingPunct="1">
              <a:lnSpc>
                <a:spcPct val="90000"/>
              </a:lnSpc>
              <a:buFont typeface="Wingdings" charset="0"/>
              <a:buNone/>
              <a:defRPr/>
            </a:pPr>
            <a:r>
              <a:rPr lang="en-US" altLang="zh-CN" b="1" u="sng" dirty="0">
                <a:latin typeface="Arial" charset="0"/>
                <a:ea typeface="宋体" charset="0"/>
                <a:cs typeface="宋体" charset="0"/>
              </a:rPr>
              <a:t>Natural or Unnatural?</a:t>
            </a:r>
          </a:p>
          <a:p>
            <a:pPr algn="l" eaLnBrk="1" hangingPunct="1">
              <a:lnSpc>
                <a:spcPct val="90000"/>
              </a:lnSpc>
              <a:buFont typeface="Wingdings" charset="0"/>
              <a:buNone/>
              <a:defRPr/>
            </a:pPr>
            <a:r>
              <a:rPr lang="en-US" altLang="zh-CN" b="1" dirty="0">
                <a:latin typeface="Arial" charset="0"/>
                <a:ea typeface="宋体" charset="0"/>
                <a:cs typeface="宋体" charset="0"/>
              </a:rPr>
              <a:t> </a:t>
            </a:r>
            <a:endParaRPr lang="en-US" altLang="ko-KR" b="1" dirty="0">
              <a:latin typeface="Arial" charset="0"/>
              <a:ea typeface="宋体" charset="0"/>
              <a:cs typeface="宋体" charset="0"/>
            </a:endParaRPr>
          </a:p>
          <a:p>
            <a:pPr algn="l" eaLnBrk="1" hangingPunct="1">
              <a:lnSpc>
                <a:spcPct val="90000"/>
              </a:lnSpc>
              <a:buFont typeface="Wingdings" charset="0"/>
              <a:buNone/>
              <a:defRPr/>
            </a:pPr>
            <a:r>
              <a:rPr lang="en-US" altLang="ko-KR" b="1" dirty="0">
                <a:latin typeface="Arial" charset="0"/>
                <a:ea typeface="宋体" charset="0"/>
                <a:cs typeface="宋体" charset="0"/>
              </a:rPr>
              <a:t>“We must still remember that death is </a:t>
            </a:r>
            <a:r>
              <a:rPr lang="en-US" altLang="ko-KR" b="1" dirty="0">
                <a:solidFill>
                  <a:srgbClr val="FFFF00"/>
                </a:solidFill>
                <a:latin typeface="Arial" charset="0"/>
                <a:ea typeface="宋体" charset="0"/>
                <a:cs typeface="宋体" charset="0"/>
              </a:rPr>
              <a:t>not natural</a:t>
            </a:r>
            <a:r>
              <a:rPr lang="en-US" altLang="ko-KR" b="1" dirty="0">
                <a:latin typeface="Arial" charset="0"/>
                <a:ea typeface="宋体" charset="0"/>
                <a:cs typeface="宋体" charset="0"/>
              </a:rPr>
              <a:t>, it is not right; and in a world created by God it is something that ought not to be. It is an enemy, something that Christ will finally destroy (1 Cor. 15:26)” </a:t>
            </a:r>
          </a:p>
          <a:p>
            <a:pPr algn="l" eaLnBrk="1" hangingPunct="1">
              <a:lnSpc>
                <a:spcPct val="90000"/>
              </a:lnSpc>
              <a:buFont typeface="Wingdings" charset="0"/>
              <a:buNone/>
              <a:defRPr/>
            </a:pPr>
            <a:r>
              <a:rPr lang="en-US" altLang="ko-KR" b="1" dirty="0">
                <a:latin typeface="Arial" charset="0"/>
                <a:ea typeface="宋体" charset="0"/>
                <a:cs typeface="宋体" charset="0"/>
              </a:rPr>
              <a:t>                                                   </a:t>
            </a:r>
            <a:endParaRPr lang="en-US" altLang="zh-CN" b="1" dirty="0">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blinds(horizontal)">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62467">
                                            <p:txEl>
                                              <p:pRg st="2" end="2"/>
                                            </p:txEl>
                                          </p:spTgt>
                                        </p:tgtEl>
                                        <p:attrNameLst>
                                          <p:attrName>style.visibility</p:attrName>
                                        </p:attrNameLst>
                                      </p:cBhvr>
                                      <p:to>
                                        <p:strVal val="visible"/>
                                      </p:to>
                                    </p:set>
                                    <p:anim calcmode="lin" valueType="num">
                                      <p:cBhvr additive="base">
                                        <p:cTn id="12"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246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a:solidFill>
                  <a:schemeClr val="bg1"/>
                </a:solidFill>
                <a:effectLst/>
                <a:latin typeface="Arial" charset="0"/>
                <a:ea typeface="ＭＳ Ｐゴシック" charset="0"/>
              </a:rPr>
              <a:t>Summary of Types of Death</a:t>
            </a:r>
          </a:p>
        </p:txBody>
      </p:sp>
      <p:graphicFrame>
        <p:nvGraphicFramePr>
          <p:cNvPr id="72825" name="Group 121"/>
          <p:cNvGraphicFramePr>
            <a:graphicFrameLocks noGrp="1"/>
          </p:cNvGraphicFramePr>
          <p:nvPr/>
        </p:nvGraphicFramePr>
        <p:xfrm>
          <a:off x="0" y="1117600"/>
          <a:ext cx="9144000" cy="4464052"/>
        </p:xfrm>
        <a:graphic>
          <a:graphicData uri="http://schemas.openxmlformats.org/drawingml/2006/table">
            <a:tbl>
              <a:tblPr/>
              <a:tblGrid>
                <a:gridCol w="2103438">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gridCol w="2347912">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5064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Spiritual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Physical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Second</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Definition: Separation </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body &amp; soul/spirit</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Experienced by</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all mankind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Location of soul</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earth</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Hades or Paradise/Heaven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Hell (Lake of Fire)</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Part of man affected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body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 and body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Time period involved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before conversion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between life &amp; resurrection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after resurrection</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Duration</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eternal</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Key passage</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Eph. 2:1, 5, 12</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James 2:26</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Rev. 20:14-15</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0449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latin typeface="Times New Roman" charset="0"/>
            </a:endParaRPr>
          </a:p>
        </p:txBody>
      </p:sp>
      <p:sp>
        <p:nvSpPr>
          <p:cNvPr id="104498" name="Text Box 123"/>
          <p:cNvSpPr txBox="1">
            <a:spLocks noChangeArrowheads="1"/>
          </p:cNvSpPr>
          <p:nvPr/>
        </p:nvSpPr>
        <p:spPr bwMode="auto">
          <a:xfrm>
            <a:off x="84582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48</a:t>
            </a:r>
            <a:endParaRPr lang="en-US">
              <a:solidFill>
                <a:srgbClr val="000000"/>
              </a:solidFill>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0" y="0"/>
            <a:ext cx="9144000" cy="1470025"/>
          </a:xfrm>
        </p:spPr>
        <p:txBody>
          <a:bodyPr/>
          <a:lstStyle/>
          <a:p>
            <a:pPr eaLnBrk="1" hangingPunct="1">
              <a:defRPr/>
            </a:pPr>
            <a:r>
              <a:rPr lang="en-US" altLang="ko-KR" b="0" u="sng">
                <a:solidFill>
                  <a:srgbClr val="FFFF00"/>
                </a:solidFill>
                <a:latin typeface="Dominican Small Caps" charset="0"/>
                <a:ea typeface="굴림" charset="0"/>
                <a:cs typeface="굴림" charset="0"/>
              </a:rPr>
              <a:t>Death</a:t>
            </a:r>
          </a:p>
        </p:txBody>
      </p:sp>
      <p:pic>
        <p:nvPicPr>
          <p:cNvPr id="105474" name="Picture 5" descr="cat-asks-where-the-sting-of-death-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subTitle" idx="1"/>
          </p:nvPr>
        </p:nvSpPr>
        <p:spPr>
          <a:xfrm>
            <a:off x="0" y="1752600"/>
            <a:ext cx="9144000" cy="4876800"/>
          </a:xfrm>
        </p:spPr>
        <p:txBody>
          <a:bodyPr/>
          <a:lstStyle/>
          <a:p>
            <a:pPr marL="3175" eaLnBrk="1" hangingPunct="1">
              <a:lnSpc>
                <a:spcPct val="80000"/>
              </a:lnSpc>
              <a:buFont typeface="Wingdings" charset="0"/>
              <a:buNone/>
              <a:defRPr/>
            </a:pPr>
            <a:r>
              <a:rPr lang="en-US" altLang="zh-CN" sz="3600" b="1" dirty="0">
                <a:effectLst>
                  <a:glow rad="177800">
                    <a:schemeClr val="bg2">
                      <a:alpha val="98000"/>
                    </a:schemeClr>
                  </a:glow>
                </a:effectLst>
                <a:latin typeface="Arial" charset="0"/>
                <a:ea typeface="宋体" charset="0"/>
                <a:cs typeface="宋体" charset="0"/>
              </a:rPr>
              <a:t> </a:t>
            </a:r>
            <a:r>
              <a:rPr lang="en-US" altLang="ko-KR" b="1" dirty="0">
                <a:effectLst>
                  <a:glow rad="177800">
                    <a:schemeClr val="bg2">
                      <a:alpha val="98000"/>
                    </a:schemeClr>
                  </a:glow>
                </a:effectLst>
                <a:latin typeface="Arial" charset="0"/>
                <a:ea typeface="宋体" charset="0"/>
                <a:cs typeface="宋体" charset="0"/>
              </a:rPr>
              <a:t>Death is not natural because it is the penalty for sin and needs to be destroyed.</a:t>
            </a:r>
            <a:r>
              <a:rPr lang="en-US" altLang="zh-CN" b="1" dirty="0">
                <a:effectLst>
                  <a:glow rad="177800">
                    <a:schemeClr val="bg2">
                      <a:alpha val="98000"/>
                    </a:schemeClr>
                  </a:glow>
                </a:effectLst>
                <a:latin typeface="Arial" charset="0"/>
                <a:ea typeface="宋体" charset="0"/>
                <a:cs typeface="宋体" charset="0"/>
              </a:rPr>
              <a:t> </a:t>
            </a:r>
            <a:endParaRPr lang="en-US" altLang="zh-CN" sz="3600" b="1" dirty="0">
              <a:effectLst>
                <a:glow rad="177800">
                  <a:schemeClr val="bg2">
                    <a:alpha val="98000"/>
                  </a:schemeClr>
                </a:glow>
              </a:effectLst>
              <a:latin typeface="Arial" charset="0"/>
              <a:ea typeface="宋体" charset="0"/>
              <a:cs typeface="宋体" charset="0"/>
            </a:endParaRPr>
          </a:p>
          <a:p>
            <a:pPr marL="3175" lvl="2" indent="0" algn="ctr" eaLnBrk="1" hangingPunct="1">
              <a:lnSpc>
                <a:spcPct val="80000"/>
              </a:lnSpc>
              <a:buFontTx/>
              <a:buNone/>
              <a:defRPr/>
            </a:pPr>
            <a:endParaRPr lang="en-US" altLang="ko-KR" sz="2800" b="1" dirty="0">
              <a:effectLst>
                <a:glow rad="177800">
                  <a:schemeClr val="bg2">
                    <a:alpha val="98000"/>
                  </a:schemeClr>
                </a:glow>
              </a:effectLst>
              <a:latin typeface="Arial" charset="0"/>
              <a:ea typeface="宋体" charset="0"/>
              <a:cs typeface="宋体" charset="0"/>
            </a:endParaRPr>
          </a:p>
          <a:p>
            <a:pPr marL="3175" lvl="2" indent="0" algn="ctr" eaLnBrk="1" hangingPunct="1">
              <a:lnSpc>
                <a:spcPct val="80000"/>
              </a:lnSpc>
              <a:buFontTx/>
              <a:buNone/>
              <a:defRPr/>
            </a:pPr>
            <a:r>
              <a:rPr lang="en-US" altLang="ko-KR" sz="2800" b="1" dirty="0">
                <a:effectLst>
                  <a:glow rad="177800">
                    <a:schemeClr val="bg2">
                      <a:alpha val="98000"/>
                    </a:schemeClr>
                  </a:glow>
                </a:effectLst>
                <a:latin typeface="Arial" charset="0"/>
                <a:ea typeface="宋体" charset="0"/>
                <a:cs typeface="宋体" charset="0"/>
              </a:rPr>
              <a:t>“For the wages of sin is death, but the gift of God is eternal life in Christ Jesus our Lord” </a:t>
            </a:r>
          </a:p>
          <a:p>
            <a:pPr marL="3175" lvl="2" indent="0" algn="ctr" eaLnBrk="1" hangingPunct="1">
              <a:lnSpc>
                <a:spcPct val="80000"/>
              </a:lnSpc>
              <a:buFontTx/>
              <a:buNone/>
              <a:defRPr/>
            </a:pPr>
            <a:r>
              <a:rPr lang="en-US" altLang="ko-KR" sz="2800" b="1" dirty="0">
                <a:effectLst>
                  <a:glow rad="177800">
                    <a:schemeClr val="bg2">
                      <a:alpha val="98000"/>
                    </a:schemeClr>
                  </a:glow>
                </a:effectLst>
                <a:latin typeface="Arial" charset="0"/>
                <a:ea typeface="宋体" charset="0"/>
                <a:cs typeface="宋体" charset="0"/>
              </a:rPr>
              <a:t>(Rom. 6:23)</a:t>
            </a:r>
          </a:p>
          <a:p>
            <a:pPr marL="3175" lvl="2" indent="0" algn="ctr" eaLnBrk="1" hangingPunct="1">
              <a:lnSpc>
                <a:spcPct val="80000"/>
              </a:lnSpc>
              <a:buFontTx/>
              <a:buNone/>
              <a:defRPr/>
            </a:pPr>
            <a:endParaRPr lang="en-US" altLang="ko-KR" sz="2800" b="1" dirty="0">
              <a:effectLst>
                <a:glow rad="177800">
                  <a:schemeClr val="bg2">
                    <a:alpha val="98000"/>
                  </a:schemeClr>
                </a:glow>
              </a:effectLst>
              <a:latin typeface="Arial" charset="0"/>
              <a:ea typeface="宋体" charset="0"/>
              <a:cs typeface="宋体" charset="0"/>
            </a:endParaRPr>
          </a:p>
          <a:p>
            <a:pPr marL="3175" lvl="2" indent="0" algn="ctr" eaLnBrk="1" hangingPunct="1">
              <a:lnSpc>
                <a:spcPct val="80000"/>
              </a:lnSpc>
              <a:buFontTx/>
              <a:buNone/>
              <a:defRPr/>
            </a:pPr>
            <a:r>
              <a:rPr lang="en-US" altLang="ko-KR" sz="2800" b="1" dirty="0">
                <a:effectLst>
                  <a:glow rad="177800">
                    <a:schemeClr val="bg2">
                      <a:alpha val="98000"/>
                    </a:schemeClr>
                  </a:glow>
                </a:effectLst>
                <a:latin typeface="Arial" charset="0"/>
                <a:ea typeface="宋体" charset="0"/>
                <a:cs typeface="宋体" charset="0"/>
              </a:rPr>
              <a:t>“The last enemy to be destroyed is death” </a:t>
            </a:r>
          </a:p>
          <a:p>
            <a:pPr marL="3175" lvl="2" indent="0" algn="ctr" eaLnBrk="1" hangingPunct="1">
              <a:lnSpc>
                <a:spcPct val="80000"/>
              </a:lnSpc>
              <a:buFontTx/>
              <a:buNone/>
              <a:defRPr/>
            </a:pPr>
            <a:r>
              <a:rPr lang="en-US" altLang="ko-KR" sz="2800" b="1" dirty="0">
                <a:effectLst>
                  <a:glow rad="177800">
                    <a:schemeClr val="bg2">
                      <a:alpha val="98000"/>
                    </a:schemeClr>
                  </a:glow>
                </a:effectLst>
                <a:latin typeface="Arial" charset="0"/>
                <a:ea typeface="宋体" charset="0"/>
                <a:cs typeface="宋体" charset="0"/>
              </a:rPr>
              <a:t>(1 Cor. 15:26)</a:t>
            </a:r>
            <a:endParaRPr lang="en-US" altLang="zh-CN" sz="2800" b="1" dirty="0">
              <a:effectLst>
                <a:glow rad="177800">
                  <a:schemeClr val="bg2">
                    <a:alpha val="98000"/>
                  </a:schemeClr>
                </a:glow>
              </a:effectLst>
              <a:latin typeface="Arial" charset="0"/>
              <a:ea typeface="宋体" charset="0"/>
              <a:cs typeface="宋体" charset="0"/>
            </a:endParaRPr>
          </a:p>
          <a:p>
            <a:pPr marL="3175" eaLnBrk="1" hangingPunct="1">
              <a:lnSpc>
                <a:spcPct val="80000"/>
              </a:lnSpc>
              <a:buFontTx/>
              <a:buNone/>
              <a:defRPr/>
            </a:pPr>
            <a:endParaRPr lang="en-US" altLang="zh-CN" sz="1600" b="1" dirty="0">
              <a:effectLst>
                <a:glow rad="177800">
                  <a:schemeClr val="bg2">
                    <a:alpha val="98000"/>
                  </a:schemeClr>
                </a:glow>
              </a:effectLst>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4515">
                                            <p:txEl>
                                              <p:pRg st="0" end="0"/>
                                            </p:txEl>
                                          </p:spTgt>
                                        </p:tgtEl>
                                        <p:attrNameLst>
                                          <p:attrName>ppt_x</p:attrName>
                                        </p:attrNameLst>
                                      </p:cBhvr>
                                    </p:anim>
                                    <p:anim from="0" to="-1.0" calcmode="lin" valueType="num">
                                      <p:cBhvr>
                                        <p:cTn id="8" dur="200" decel="50000" autoRev="1" fill="hold">
                                          <p:stCondLst>
                                            <p:cond delay="600"/>
                                          </p:stCondLst>
                                        </p:cTn>
                                        <p:tgtEl>
                                          <p:spTgt spid="64515">
                                            <p:txEl>
                                              <p:pRg st="0" end="0"/>
                                            </p:txEl>
                                          </p:spTgt>
                                        </p:tgtEl>
                                        <p:attrNameLst>
                                          <p:attrName>xshear</p:attrName>
                                        </p:attrNameLst>
                                      </p:cBhvr>
                                    </p:anim>
                                    <p:animScale>
                                      <p:cBhvr>
                                        <p:cTn id="9" dur="200" decel="100000" autoRev="1" fill="hold">
                                          <p:stCondLst>
                                            <p:cond delay="600"/>
                                          </p:stCondLst>
                                        </p:cTn>
                                        <p:tgtEl>
                                          <p:spTgt spid="64515">
                                            <p:txEl>
                                              <p:pRg st="0" end="0"/>
                                            </p:txEl>
                                          </p:spTgt>
                                        </p:tgtEl>
                                      </p:cBhvr>
                                      <p:from x="100000" y="100000"/>
                                      <p:to x="80000" y="100000"/>
                                    </p:animScale>
                                    <p:anim by="(#ppt_h/3+#ppt_w*0.1)" calcmode="lin" valueType="num">
                                      <p:cBhvr additive="sum">
                                        <p:cTn id="10" dur="200" decel="100000" autoRev="1" fill="hold">
                                          <p:stCondLst>
                                            <p:cond delay="600"/>
                                          </p:stCondLst>
                                        </p:cTn>
                                        <p:tgtEl>
                                          <p:spTgt spid="64515">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anim calcmode="lin" valueType="num">
                                      <p:cBhvr>
                                        <p:cTn id="15" dur="500" fill="hold"/>
                                        <p:tgtEl>
                                          <p:spTgt spid="64515">
                                            <p:txEl>
                                              <p:pRg st="2" end="2"/>
                                            </p:txEl>
                                          </p:spTgt>
                                        </p:tgtEl>
                                        <p:attrNameLst>
                                          <p:attrName>ppt_w</p:attrName>
                                        </p:attrNameLst>
                                      </p:cBhvr>
                                      <p:tavLst>
                                        <p:tav tm="0">
                                          <p:val>
                                            <p:strVal val="#ppt_w*0.05"/>
                                          </p:val>
                                        </p:tav>
                                        <p:tav tm="100000">
                                          <p:val>
                                            <p:strVal val="#ppt_w"/>
                                          </p:val>
                                        </p:tav>
                                      </p:tavLst>
                                    </p:anim>
                                    <p:anim calcmode="lin" valueType="num">
                                      <p:cBhvr>
                                        <p:cTn id="16" dur="500" fill="hold"/>
                                        <p:tgtEl>
                                          <p:spTgt spid="64515">
                                            <p:txEl>
                                              <p:pRg st="2" end="2"/>
                                            </p:txEl>
                                          </p:spTgt>
                                        </p:tgtEl>
                                        <p:attrNameLst>
                                          <p:attrName>ppt_h</p:attrName>
                                        </p:attrNameLst>
                                      </p:cBhvr>
                                      <p:tavLst>
                                        <p:tav tm="0">
                                          <p:val>
                                            <p:strVal val="#ppt_h"/>
                                          </p:val>
                                        </p:tav>
                                        <p:tav tm="100000">
                                          <p:val>
                                            <p:strVal val="#ppt_h"/>
                                          </p:val>
                                        </p:tav>
                                      </p:tavLst>
                                    </p:anim>
                                    <p:anim calcmode="lin" valueType="num">
                                      <p:cBhvr>
                                        <p:cTn id="17" dur="5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18" dur="500" fill="hold"/>
                                        <p:tgtEl>
                                          <p:spTgt spid="64515">
                                            <p:txEl>
                                              <p:pRg st="2" end="2"/>
                                            </p:txEl>
                                          </p:spTgt>
                                        </p:tgtEl>
                                        <p:attrNameLst>
                                          <p:attrName>ppt_y</p:attrName>
                                        </p:attrNameLst>
                                      </p:cBhvr>
                                      <p:tavLst>
                                        <p:tav tm="0">
                                          <p:val>
                                            <p:strVal val="#ppt_y"/>
                                          </p:val>
                                        </p:tav>
                                        <p:tav tm="100000">
                                          <p:val>
                                            <p:strVal val="#ppt_y"/>
                                          </p:val>
                                        </p:tav>
                                      </p:tavLst>
                                    </p:anim>
                                    <p:animEffect transition="in" filter="fade">
                                      <p:cBhvr>
                                        <p:cTn id="19" dur="500"/>
                                        <p:tgtEl>
                                          <p:spTgt spid="64515">
                                            <p:txEl>
                                              <p:pRg st="2" end="2"/>
                                            </p:txEl>
                                          </p:spTgt>
                                        </p:tgtEl>
                                      </p:cBhvr>
                                    </p:animEffect>
                                  </p:childTnLst>
                                </p:cTn>
                              </p:par>
                              <p:par>
                                <p:cTn id="20" presetID="54" presetClass="entr" presetSubtype="0" accel="100000" fill="hold" nodeType="with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anim calcmode="lin" valueType="num">
                                      <p:cBhvr>
                                        <p:cTn id="22" dur="500" fill="hold"/>
                                        <p:tgtEl>
                                          <p:spTgt spid="64515">
                                            <p:txEl>
                                              <p:pRg st="3" end="3"/>
                                            </p:txEl>
                                          </p:spTgt>
                                        </p:tgtEl>
                                        <p:attrNameLst>
                                          <p:attrName>ppt_w</p:attrName>
                                        </p:attrNameLst>
                                      </p:cBhvr>
                                      <p:tavLst>
                                        <p:tav tm="0">
                                          <p:val>
                                            <p:strVal val="#ppt_w*0.05"/>
                                          </p:val>
                                        </p:tav>
                                        <p:tav tm="100000">
                                          <p:val>
                                            <p:strVal val="#ppt_w"/>
                                          </p:val>
                                        </p:tav>
                                      </p:tavLst>
                                    </p:anim>
                                    <p:anim calcmode="lin" valueType="num">
                                      <p:cBhvr>
                                        <p:cTn id="23" dur="500" fill="hold"/>
                                        <p:tgtEl>
                                          <p:spTgt spid="64515">
                                            <p:txEl>
                                              <p:pRg st="3" end="3"/>
                                            </p:txEl>
                                          </p:spTgt>
                                        </p:tgtEl>
                                        <p:attrNameLst>
                                          <p:attrName>ppt_h</p:attrName>
                                        </p:attrNameLst>
                                      </p:cBhvr>
                                      <p:tavLst>
                                        <p:tav tm="0">
                                          <p:val>
                                            <p:strVal val="#ppt_h"/>
                                          </p:val>
                                        </p:tav>
                                        <p:tav tm="100000">
                                          <p:val>
                                            <p:strVal val="#ppt_h"/>
                                          </p:val>
                                        </p:tav>
                                      </p:tavLst>
                                    </p:anim>
                                    <p:anim calcmode="lin" valueType="num">
                                      <p:cBhvr>
                                        <p:cTn id="24" dur="500" fill="hold"/>
                                        <p:tgtEl>
                                          <p:spTgt spid="64515">
                                            <p:txEl>
                                              <p:pRg st="3" end="3"/>
                                            </p:txEl>
                                          </p:spTgt>
                                        </p:tgtEl>
                                        <p:attrNameLst>
                                          <p:attrName>ppt_x</p:attrName>
                                        </p:attrNameLst>
                                      </p:cBhvr>
                                      <p:tavLst>
                                        <p:tav tm="0">
                                          <p:val>
                                            <p:strVal val="#ppt_x-.2"/>
                                          </p:val>
                                        </p:tav>
                                        <p:tav tm="100000">
                                          <p:val>
                                            <p:strVal val="#ppt_x"/>
                                          </p:val>
                                        </p:tav>
                                      </p:tavLst>
                                    </p:anim>
                                    <p:anim calcmode="lin" valueType="num">
                                      <p:cBhvr>
                                        <p:cTn id="25" dur="500" fill="hold"/>
                                        <p:tgtEl>
                                          <p:spTgt spid="64515">
                                            <p:txEl>
                                              <p:pRg st="3" end="3"/>
                                            </p:txEl>
                                          </p:spTgt>
                                        </p:tgtEl>
                                        <p:attrNameLst>
                                          <p:attrName>ppt_y</p:attrName>
                                        </p:attrNameLst>
                                      </p:cBhvr>
                                      <p:tavLst>
                                        <p:tav tm="0">
                                          <p:val>
                                            <p:strVal val="#ppt_y"/>
                                          </p:val>
                                        </p:tav>
                                        <p:tav tm="100000">
                                          <p:val>
                                            <p:strVal val="#ppt_y"/>
                                          </p:val>
                                        </p:tav>
                                      </p:tavLst>
                                    </p:anim>
                                    <p:animEffect transition="in" filter="fade">
                                      <p:cBhvr>
                                        <p:cTn id="26" dur="500"/>
                                        <p:tgtEl>
                                          <p:spTgt spid="6451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8" presetClass="entr" presetSubtype="0" accel="100000" fill="hold" nodeType="click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p:cTn id="31" dur="500" fill="hold"/>
                                        <p:tgtEl>
                                          <p:spTgt spid="64515">
                                            <p:txEl>
                                              <p:pRg st="5" end="5"/>
                                            </p:txEl>
                                          </p:spTgt>
                                        </p:tgtEl>
                                        <p:attrNameLst>
                                          <p:attrName>ppt_w</p:attrName>
                                        </p:attrNameLst>
                                      </p:cBhvr>
                                      <p:tavLst>
                                        <p:tav tm="0">
                                          <p:val>
                                            <p:strVal val="#ppt_w*2.5"/>
                                          </p:val>
                                        </p:tav>
                                        <p:tav tm="100000">
                                          <p:val>
                                            <p:strVal val="#ppt_w"/>
                                          </p:val>
                                        </p:tav>
                                      </p:tavLst>
                                    </p:anim>
                                    <p:anim calcmode="lin" valueType="num">
                                      <p:cBhvr>
                                        <p:cTn id="32" dur="500" fill="hold"/>
                                        <p:tgtEl>
                                          <p:spTgt spid="64515">
                                            <p:txEl>
                                              <p:pRg st="5" end="5"/>
                                            </p:txEl>
                                          </p:spTgt>
                                        </p:tgtEl>
                                        <p:attrNameLst>
                                          <p:attrName>ppt_h</p:attrName>
                                        </p:attrNameLst>
                                      </p:cBhvr>
                                      <p:tavLst>
                                        <p:tav tm="0">
                                          <p:val>
                                            <p:strVal val="#ppt_h*0.01"/>
                                          </p:val>
                                        </p:tav>
                                        <p:tav tm="100000">
                                          <p:val>
                                            <p:strVal val="#ppt_h"/>
                                          </p:val>
                                        </p:tav>
                                      </p:tavLst>
                                    </p:anim>
                                    <p:anim calcmode="lin" valueType="num">
                                      <p:cBhvr>
                                        <p:cTn id="33"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64515">
                                            <p:txEl>
                                              <p:pRg st="5" end="5"/>
                                            </p:txEl>
                                          </p:spTgt>
                                        </p:tgtEl>
                                        <p:attrNameLst>
                                          <p:attrName>ppt_y</p:attrName>
                                        </p:attrNameLst>
                                      </p:cBhvr>
                                      <p:tavLst>
                                        <p:tav tm="0">
                                          <p:val>
                                            <p:strVal val="#ppt_h+1"/>
                                          </p:val>
                                        </p:tav>
                                        <p:tav tm="100000">
                                          <p:val>
                                            <p:strVal val="#ppt_y"/>
                                          </p:val>
                                        </p:tav>
                                      </p:tavLst>
                                    </p:anim>
                                    <p:animEffect transition="in" filter="fade">
                                      <p:cBhvr>
                                        <p:cTn id="35" dur="500"/>
                                        <p:tgtEl>
                                          <p:spTgt spid="64515">
                                            <p:txEl>
                                              <p:pRg st="5" end="5"/>
                                            </p:txEl>
                                          </p:spTgt>
                                        </p:tgtEl>
                                      </p:cBhvr>
                                    </p:animEffect>
                                  </p:childTnLst>
                                </p:cTn>
                              </p:par>
                              <p:par>
                                <p:cTn id="36" presetID="58" presetClass="entr" presetSubtype="0" accel="100000" fill="hold" nodeType="withEffect">
                                  <p:stCondLst>
                                    <p:cond delay="0"/>
                                  </p:stCondLst>
                                  <p:childTnLst>
                                    <p:set>
                                      <p:cBhvr>
                                        <p:cTn id="37" dur="1" fill="hold">
                                          <p:stCondLst>
                                            <p:cond delay="0"/>
                                          </p:stCondLst>
                                        </p:cTn>
                                        <p:tgtEl>
                                          <p:spTgt spid="64515">
                                            <p:txEl>
                                              <p:pRg st="6" end="6"/>
                                            </p:txEl>
                                          </p:spTgt>
                                        </p:tgtEl>
                                        <p:attrNameLst>
                                          <p:attrName>style.visibility</p:attrName>
                                        </p:attrNameLst>
                                      </p:cBhvr>
                                      <p:to>
                                        <p:strVal val="visible"/>
                                      </p:to>
                                    </p:set>
                                    <p:anim calcmode="lin" valueType="num">
                                      <p:cBhvr>
                                        <p:cTn id="38" dur="500" fill="hold"/>
                                        <p:tgtEl>
                                          <p:spTgt spid="64515">
                                            <p:txEl>
                                              <p:pRg st="6" end="6"/>
                                            </p:txEl>
                                          </p:spTgt>
                                        </p:tgtEl>
                                        <p:attrNameLst>
                                          <p:attrName>ppt_w</p:attrName>
                                        </p:attrNameLst>
                                      </p:cBhvr>
                                      <p:tavLst>
                                        <p:tav tm="0">
                                          <p:val>
                                            <p:strVal val="#ppt_w*2.5"/>
                                          </p:val>
                                        </p:tav>
                                        <p:tav tm="100000">
                                          <p:val>
                                            <p:strVal val="#ppt_w"/>
                                          </p:val>
                                        </p:tav>
                                      </p:tavLst>
                                    </p:anim>
                                    <p:anim calcmode="lin" valueType="num">
                                      <p:cBhvr>
                                        <p:cTn id="39" dur="500" fill="hold"/>
                                        <p:tgtEl>
                                          <p:spTgt spid="64515">
                                            <p:txEl>
                                              <p:pRg st="6" end="6"/>
                                            </p:txEl>
                                          </p:spTgt>
                                        </p:tgtEl>
                                        <p:attrNameLst>
                                          <p:attrName>ppt_h</p:attrName>
                                        </p:attrNameLst>
                                      </p:cBhvr>
                                      <p:tavLst>
                                        <p:tav tm="0">
                                          <p:val>
                                            <p:strVal val="#ppt_h*0.01"/>
                                          </p:val>
                                        </p:tav>
                                        <p:tav tm="100000">
                                          <p:val>
                                            <p:strVal val="#ppt_h"/>
                                          </p:val>
                                        </p:tav>
                                      </p:tavLst>
                                    </p:anim>
                                    <p:anim calcmode="lin" valueType="num">
                                      <p:cBhvr>
                                        <p:cTn id="40" dur="500" fill="hold"/>
                                        <p:tgtEl>
                                          <p:spTgt spid="64515">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64515">
                                            <p:txEl>
                                              <p:pRg st="6" end="6"/>
                                            </p:txEl>
                                          </p:spTgt>
                                        </p:tgtEl>
                                        <p:attrNameLst>
                                          <p:attrName>ppt_y</p:attrName>
                                        </p:attrNameLst>
                                      </p:cBhvr>
                                      <p:tavLst>
                                        <p:tav tm="0">
                                          <p:val>
                                            <p:strVal val="#ppt_h+1"/>
                                          </p:val>
                                        </p:tav>
                                        <p:tav tm="100000">
                                          <p:val>
                                            <p:strVal val="#ppt_y"/>
                                          </p:val>
                                        </p:tav>
                                      </p:tavLst>
                                    </p:anim>
                                    <p:animEffect transition="in" filter="fade">
                                      <p:cBhvr>
                                        <p:cTn id="42"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ctrTitle"/>
          </p:nvPr>
        </p:nvSpPr>
        <p:spPr>
          <a:xfrm>
            <a:off x="0" y="0"/>
            <a:ext cx="91440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Reponses to Death</a:t>
            </a:r>
          </a:p>
        </p:txBody>
      </p:sp>
      <p:sp>
        <p:nvSpPr>
          <p:cNvPr id="68611" name="Rectangle 3"/>
          <p:cNvSpPr>
            <a:spLocks noGrp="1" noChangeArrowheads="1"/>
          </p:cNvSpPr>
          <p:nvPr>
            <p:ph type="subTitle" idx="1"/>
          </p:nvPr>
        </p:nvSpPr>
        <p:spPr>
          <a:xfrm>
            <a:off x="228600" y="2438400"/>
            <a:ext cx="8839200" cy="4114800"/>
          </a:xfrm>
        </p:spPr>
        <p:txBody>
          <a:bodyPr/>
          <a:lstStyle/>
          <a:p>
            <a:pPr marL="419100" indent="-419100" algn="l" eaLnBrk="1" hangingPunct="1">
              <a:lnSpc>
                <a:spcPct val="80000"/>
              </a:lnSpc>
              <a:buFont typeface="Arial" charset="0"/>
              <a:buChar char="•"/>
              <a:defRPr/>
            </a:pPr>
            <a:r>
              <a:rPr lang="en-US" altLang="ko-KR" sz="3600" b="1" dirty="0">
                <a:effectLst>
                  <a:glow rad="101600">
                    <a:schemeClr val="bg2">
                      <a:alpha val="75000"/>
                    </a:schemeClr>
                  </a:glow>
                  <a:outerShdw blurRad="50800" dist="76200" dir="2700000" algn="tl" rotWithShape="0">
                    <a:srgbClr val="000000"/>
                  </a:outerShdw>
                </a:effectLst>
                <a:latin typeface="Arial" charset="0"/>
                <a:ea typeface="宋体" charset="0"/>
                <a:cs typeface="宋体" charset="0"/>
              </a:rPr>
              <a:t>Death is a curse, penalty, &amp; enemy. </a:t>
            </a:r>
          </a:p>
          <a:p>
            <a:pPr marL="419100" indent="-419100" algn="l" eaLnBrk="1" hangingPunct="1">
              <a:lnSpc>
                <a:spcPct val="80000"/>
              </a:lnSpc>
              <a:buClr>
                <a:srgbClr val="FFCC00"/>
              </a:buClr>
              <a:buFont typeface="Arial" charset="0"/>
              <a:buChar char="•"/>
              <a:defRPr/>
            </a:pPr>
            <a:endParaRPr lang="en-US" altLang="ko-KR" sz="1800" b="1" dirty="0">
              <a:solidFill>
                <a:srgbClr val="FFFFFF"/>
              </a:solidFill>
              <a:effectLst>
                <a:glow rad="101600">
                  <a:schemeClr val="bg2">
                    <a:alpha val="75000"/>
                  </a:schemeClr>
                </a:glow>
                <a:outerShdw blurRad="50800" dist="76200" dir="2700000" algn="tl" rotWithShape="0">
                  <a:srgbClr val="000000"/>
                </a:outerShdw>
              </a:effectLst>
              <a:latin typeface="Arial" charset="0"/>
              <a:ea typeface="宋体" charset="0"/>
              <a:cs typeface="宋体" charset="0"/>
            </a:endParaRPr>
          </a:p>
          <a:p>
            <a:pPr marL="419100" indent="-419100" algn="l" eaLnBrk="1" hangingPunct="1">
              <a:lnSpc>
                <a:spcPct val="80000"/>
              </a:lnSpc>
              <a:buFont typeface="Arial" charset="0"/>
              <a:buChar char="•"/>
              <a:defRPr/>
            </a:pPr>
            <a:r>
              <a:rPr lang="en-US" altLang="ko-KR" sz="3600" b="1" dirty="0">
                <a:effectLst>
                  <a:glow rad="101600">
                    <a:schemeClr val="bg2">
                      <a:alpha val="75000"/>
                    </a:schemeClr>
                  </a:glow>
                  <a:outerShdw blurRad="50800" dist="76200" dir="2700000" algn="tl" rotWithShape="0">
                    <a:srgbClr val="000000"/>
                  </a:outerShdw>
                </a:effectLst>
                <a:latin typeface="Arial" charset="0"/>
                <a:ea typeface="宋体" charset="0"/>
                <a:cs typeface="宋体" charset="0"/>
              </a:rPr>
              <a:t>They will experience physical, spiritual, and eternal death for not believing in Christ as their Savior.</a:t>
            </a:r>
          </a:p>
          <a:p>
            <a:pPr marL="419100" indent="-419100" algn="l" eaLnBrk="1" hangingPunct="1">
              <a:lnSpc>
                <a:spcPct val="80000"/>
              </a:lnSpc>
              <a:buFont typeface="Arial" charset="0"/>
              <a:buChar char="•"/>
              <a:defRPr/>
            </a:pPr>
            <a:endParaRPr lang="en-US" altLang="ko-KR" sz="1800" b="1" dirty="0">
              <a:effectLst>
                <a:glow rad="101600">
                  <a:schemeClr val="bg2">
                    <a:alpha val="75000"/>
                  </a:schemeClr>
                </a:glow>
                <a:outerShdw blurRad="50800" dist="76200" dir="2700000" algn="tl" rotWithShape="0">
                  <a:srgbClr val="000000"/>
                </a:outerShdw>
              </a:effectLst>
              <a:latin typeface="Arial" charset="0"/>
              <a:ea typeface="宋体" charset="0"/>
              <a:cs typeface="宋体" charset="0"/>
            </a:endParaRPr>
          </a:p>
          <a:p>
            <a:pPr marL="419100" indent="-419100" algn="l" eaLnBrk="1" hangingPunct="1">
              <a:lnSpc>
                <a:spcPct val="80000"/>
              </a:lnSpc>
              <a:buFont typeface="Arial" charset="0"/>
              <a:buChar char="•"/>
              <a:defRPr/>
            </a:pPr>
            <a:r>
              <a:rPr lang="en-US" altLang="ko-KR" sz="3600" b="1" dirty="0">
                <a:effectLst>
                  <a:glow rad="101600">
                    <a:schemeClr val="bg2">
                      <a:alpha val="75000"/>
                    </a:schemeClr>
                  </a:glow>
                  <a:outerShdw blurRad="50800" dist="76200" dir="2700000" algn="tl" rotWithShape="0">
                    <a:srgbClr val="000000"/>
                  </a:outerShdw>
                </a:effectLst>
                <a:latin typeface="Arial" charset="0"/>
                <a:ea typeface="宋体" charset="0"/>
                <a:cs typeface="宋体" charset="0"/>
              </a:rPr>
              <a:t>Therefore, the penalty for sin is upon them in these three areas of death (Rom. 6:23).</a:t>
            </a:r>
            <a:endParaRPr lang="en-US" altLang="zh-CN" sz="3600" b="1" dirty="0">
              <a:effectLst>
                <a:glow rad="101600">
                  <a:schemeClr val="bg2">
                    <a:alpha val="75000"/>
                  </a:schemeClr>
                </a:glow>
                <a:outerShdw blurRad="50800" dist="76200" dir="2700000" algn="tl" rotWithShape="0">
                  <a:srgbClr val="000000"/>
                </a:outerShdw>
              </a:effectLst>
              <a:latin typeface="Arial" charset="0"/>
              <a:ea typeface="宋体" charset="0"/>
              <a:cs typeface="宋体" charset="0"/>
            </a:endParaRPr>
          </a:p>
        </p:txBody>
      </p:sp>
      <p:sp>
        <p:nvSpPr>
          <p:cNvPr id="4" name="Rectangle 3"/>
          <p:cNvSpPr txBox="1">
            <a:spLocks noChangeArrowheads="1"/>
          </p:cNvSpPr>
          <p:nvPr/>
        </p:nvSpPr>
        <p:spPr bwMode="auto">
          <a:xfrm>
            <a:off x="296863" y="1447800"/>
            <a:ext cx="8839200" cy="762000"/>
          </a:xfrm>
          <a:prstGeom prst="rect">
            <a:avLst/>
          </a:prstGeom>
          <a:noFill/>
          <a:ln w="9525">
            <a:noFill/>
            <a:miter lim="800000"/>
            <a:headEnd/>
            <a:tailEnd/>
          </a:ln>
          <a:effectLst/>
        </p:spPr>
        <p:txBody>
          <a:bodyPr/>
          <a:lstStyle>
            <a:lvl1pPr marL="0" indent="0" algn="ctr" rtl="0" eaLnBrk="0" fontAlgn="base" hangingPunct="0">
              <a:spcBef>
                <a:spcPct val="20000"/>
              </a:spcBef>
              <a:spcAft>
                <a:spcPct val="0"/>
              </a:spcAft>
              <a:buClr>
                <a:schemeClr val="hlink"/>
              </a:buClr>
              <a:buSzPct val="70000"/>
              <a:buFont typeface="Wingdings" pitchFamily="-110" charset="2"/>
              <a:buNone/>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a:lstStyle>
          <a:p>
            <a:pPr algn="l" eaLnBrk="1" hangingPunct="1">
              <a:lnSpc>
                <a:spcPct val="80000"/>
              </a:lnSpc>
              <a:buClr>
                <a:srgbClr val="FFCC00"/>
              </a:buClr>
              <a:buFont typeface="Wingdings" charset="0"/>
              <a:buNone/>
              <a:defRPr/>
            </a:pPr>
            <a:r>
              <a:rPr lang="en-US" altLang="ko-KR" sz="4000" b="1" u="sng" dirty="0">
                <a:solidFill>
                  <a:srgbClr val="FFFFFF"/>
                </a:solidFill>
                <a:effectLst>
                  <a:glow rad="101600">
                    <a:srgbClr val="000514">
                      <a:alpha val="75000"/>
                    </a:srgbClr>
                  </a:glow>
                  <a:outerShdw blurRad="50800" dist="76200" dir="2700000" algn="tl" rotWithShape="0">
                    <a:srgbClr val="000000"/>
                  </a:outerShdw>
                </a:effectLst>
                <a:latin typeface="Arial" charset="0"/>
                <a:ea typeface="宋体" charset="0"/>
                <a:cs typeface="宋体" charset="0"/>
              </a:rPr>
              <a:t>Death to the Unsaved = Fear</a:t>
            </a:r>
            <a:r>
              <a:rPr lang="en-US" altLang="zh-CN" sz="4000" b="1" u="sng" dirty="0">
                <a:solidFill>
                  <a:srgbClr val="FFFFFF"/>
                </a:solidFill>
                <a:effectLst>
                  <a:glow rad="101600">
                    <a:srgbClr val="000514">
                      <a:alpha val="75000"/>
                    </a:srgbClr>
                  </a:glow>
                  <a:outerShdw blurRad="50800" dist="76200" dir="2700000" algn="tl" rotWithShape="0">
                    <a:srgbClr val="000000"/>
                  </a:outerShdw>
                </a:effectLst>
                <a:latin typeface="Arial" charset="0"/>
                <a:ea typeface="宋体" charset="0"/>
                <a:cs typeface="宋体" charset="0"/>
              </a:rPr>
              <a:t>:</a:t>
            </a:r>
            <a:endParaRPr lang="en-US" altLang="zh-CN" sz="3600" b="1" dirty="0">
              <a:solidFill>
                <a:srgbClr val="FFFFFF"/>
              </a:solidFill>
              <a:effectLst>
                <a:glow rad="101600">
                  <a:srgbClr val="000514">
                    <a:alpha val="75000"/>
                  </a:srgbClr>
                </a:glow>
                <a:outerShdw blurRad="50800" dist="76200" dir="2700000" algn="tl" rotWithShape="0">
                  <a:srgbClr val="000000"/>
                </a:outerShdw>
              </a:effectLst>
              <a:latin typeface="Arial" charset="0"/>
              <a:ea typeface="宋体" charset="0"/>
              <a:cs typeface="宋体" charset="0"/>
            </a:endParaRPr>
          </a:p>
        </p:txBody>
      </p:sp>
      <p:sp>
        <p:nvSpPr>
          <p:cNvPr id="107525" name="TextBox 4"/>
          <p:cNvSpPr txBox="1">
            <a:spLocks noChangeArrowheads="1"/>
          </p:cNvSpPr>
          <p:nvPr/>
        </p:nvSpPr>
        <p:spPr bwMode="auto">
          <a:xfrm>
            <a:off x="8534400" y="571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68611">
                                            <p:txEl>
                                              <p:pRg st="0" end="0"/>
                                            </p:txEl>
                                          </p:spTgt>
                                        </p:tgtEl>
                                        <p:attrNameLst>
                                          <p:attrName>style.visibility</p:attrName>
                                        </p:attrNameLst>
                                      </p:cBhvr>
                                      <p:to>
                                        <p:strVal val="visible"/>
                                      </p:to>
                                    </p:set>
                                    <p:anim calcmode="lin" valueType="num">
                                      <p:cBhvr>
                                        <p:cTn id="16" dur="500" fill="hold"/>
                                        <p:tgtEl>
                                          <p:spTgt spid="68611">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68611">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68611">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68611">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6861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68611">
                                            <p:txEl>
                                              <p:pRg st="2" end="2"/>
                                            </p:txEl>
                                          </p:spTgt>
                                        </p:tgtEl>
                                        <p:attrNameLst>
                                          <p:attrName>style.visibility</p:attrName>
                                        </p:attrNameLst>
                                      </p:cBhvr>
                                      <p:to>
                                        <p:strVal val="visible"/>
                                      </p:to>
                                    </p:set>
                                    <p:animEffect transition="in" filter="checkerboard(across)">
                                      <p:cBhvr>
                                        <p:cTn id="25" dur="500"/>
                                        <p:tgtEl>
                                          <p:spTgt spid="6861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68611">
                                            <p:txEl>
                                              <p:pRg st="4" end="4"/>
                                            </p:txEl>
                                          </p:spTgt>
                                        </p:tgtEl>
                                        <p:attrNameLst>
                                          <p:attrName>style.visibility</p:attrName>
                                        </p:attrNameLst>
                                      </p:cBhvr>
                                      <p:to>
                                        <p:strVal val="visible"/>
                                      </p:to>
                                    </p:set>
                                    <p:animEffect transition="in" filter="checkerboard(across)">
                                      <p:cBhvr>
                                        <p:cTn id="30" dur="500"/>
                                        <p:tgtEl>
                                          <p:spTgt spid="68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0" y="0"/>
            <a:ext cx="91440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Reponses to Death</a:t>
            </a:r>
          </a:p>
        </p:txBody>
      </p:sp>
      <p:sp>
        <p:nvSpPr>
          <p:cNvPr id="66563" name="Rectangle 3"/>
          <p:cNvSpPr>
            <a:spLocks noGrp="1" noChangeArrowheads="1"/>
          </p:cNvSpPr>
          <p:nvPr>
            <p:ph type="subTitle" idx="1"/>
          </p:nvPr>
        </p:nvSpPr>
        <p:spPr>
          <a:xfrm>
            <a:off x="228600" y="3733800"/>
            <a:ext cx="8763000" cy="2819400"/>
          </a:xfrm>
        </p:spPr>
        <p:txBody>
          <a:bodyPr/>
          <a:lstStyle/>
          <a:p>
            <a:pPr marL="358775" lvl="2" indent="-355600" eaLnBrk="1" hangingPunct="1">
              <a:lnSpc>
                <a:spcPct val="80000"/>
              </a:lnSpc>
              <a:defRPr/>
            </a:pPr>
            <a:r>
              <a:rPr lang="en-US" altLang="ko-KR" sz="3200" b="1" dirty="0">
                <a:latin typeface="Arial" charset="0"/>
                <a:ea typeface="宋体" charset="0"/>
                <a:cs typeface="宋体" charset="0"/>
              </a:rPr>
              <a:t>The believer still dies physically, but its curse is gone because Christ himself become a curse for us by dying on the cros</a:t>
            </a:r>
            <a:r>
              <a:rPr lang="en-US" altLang="zh-CN" sz="3200" b="1" dirty="0">
                <a:latin typeface="Arial" charset="0"/>
                <a:ea typeface="宋体" charset="0"/>
                <a:cs typeface="宋体" charset="0"/>
              </a:rPr>
              <a:t>s (Gal. 3:13).</a:t>
            </a:r>
          </a:p>
          <a:p>
            <a:pPr marL="358775" lvl="2" indent="-355600" eaLnBrk="1" hangingPunct="1">
              <a:lnSpc>
                <a:spcPct val="80000"/>
              </a:lnSpc>
              <a:defRPr/>
            </a:pPr>
            <a:endParaRPr lang="en-US" altLang="zh-CN" sz="3200" b="1" dirty="0">
              <a:latin typeface="Arial" charset="0"/>
              <a:ea typeface="宋体" charset="0"/>
              <a:cs typeface="宋体" charset="0"/>
            </a:endParaRPr>
          </a:p>
          <a:p>
            <a:pPr marL="358775" lvl="2" indent="-355600" eaLnBrk="1" hangingPunct="1">
              <a:lnSpc>
                <a:spcPct val="80000"/>
              </a:lnSpc>
              <a:defRPr/>
            </a:pPr>
            <a:r>
              <a:rPr lang="en-US" altLang="ko-KR" sz="3200" b="1" dirty="0">
                <a:latin typeface="Arial" charset="0"/>
                <a:ea typeface="宋体" charset="0"/>
                <a:cs typeface="宋体" charset="0"/>
              </a:rPr>
              <a:t>While believers still die physically, they do not experience spiritual and eternal death.</a:t>
            </a:r>
            <a:endParaRPr lang="en-US" altLang="zh-CN" sz="3200" b="1" dirty="0">
              <a:latin typeface="Arial" charset="0"/>
              <a:ea typeface="宋体" charset="0"/>
              <a:cs typeface="宋体" charset="0"/>
            </a:endParaRPr>
          </a:p>
          <a:p>
            <a:pPr marL="3175" algn="l" eaLnBrk="1" hangingPunct="1">
              <a:lnSpc>
                <a:spcPct val="80000"/>
              </a:lnSpc>
              <a:buFont typeface="Arial" charset="0"/>
              <a:buChar char="•"/>
              <a:defRPr/>
            </a:pPr>
            <a:endParaRPr lang="en-US" altLang="zh-CN" sz="1800" b="1" dirty="0">
              <a:latin typeface="Arial" charset="0"/>
              <a:ea typeface="宋体" charset="0"/>
              <a:cs typeface="宋体" charset="0"/>
            </a:endParaRPr>
          </a:p>
        </p:txBody>
      </p:sp>
      <p:pic>
        <p:nvPicPr>
          <p:cNvPr id="1095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95400"/>
            <a:ext cx="3365500"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28600" y="1676400"/>
            <a:ext cx="5334000" cy="762000"/>
          </a:xfrm>
          <a:prstGeom prst="rect">
            <a:avLst/>
          </a:prstGeom>
          <a:noFill/>
          <a:ln w="9525">
            <a:noFill/>
            <a:miter lim="800000"/>
            <a:headEnd/>
            <a:tailEnd/>
          </a:ln>
          <a:effectLst/>
        </p:spPr>
        <p:txBody>
          <a:bodyPr/>
          <a:lstStyle>
            <a:lvl1pPr marL="0" indent="0" algn="ctr" rtl="0" eaLnBrk="0" fontAlgn="base" hangingPunct="0">
              <a:spcBef>
                <a:spcPct val="20000"/>
              </a:spcBef>
              <a:spcAft>
                <a:spcPct val="0"/>
              </a:spcAft>
              <a:buClr>
                <a:schemeClr val="hlink"/>
              </a:buClr>
              <a:buSzPct val="70000"/>
              <a:buFont typeface="Wingdings" pitchFamily="-110" charset="2"/>
              <a:buNone/>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a:lstStyle>
          <a:p>
            <a:pPr marL="3175" algn="l" eaLnBrk="1" hangingPunct="1">
              <a:lnSpc>
                <a:spcPct val="80000"/>
              </a:lnSpc>
              <a:buClr>
                <a:srgbClr val="FFCC00"/>
              </a:buClr>
              <a:buFont typeface="Wingdings" charset="0"/>
              <a:buNone/>
              <a:defRPr/>
            </a:pPr>
            <a:r>
              <a:rPr lang="en-US" altLang="ko-KR" sz="4000" b="1" u="sng" dirty="0">
                <a:solidFill>
                  <a:srgbClr val="FFFFFF"/>
                </a:solidFill>
                <a:latin typeface="Arial" charset="0"/>
                <a:ea typeface="宋体" charset="0"/>
                <a:cs typeface="宋体" charset="0"/>
              </a:rPr>
              <a:t>Death of t</a:t>
            </a:r>
            <a:r>
              <a:rPr lang="en-US" altLang="zh-CN" sz="4000" b="1" u="sng" dirty="0">
                <a:solidFill>
                  <a:srgbClr val="FFFFFF"/>
                </a:solidFill>
                <a:latin typeface="Arial" charset="0"/>
                <a:ea typeface="宋体" charset="0"/>
                <a:cs typeface="宋体" charset="0"/>
              </a:rPr>
              <a:t>he Believer</a:t>
            </a:r>
            <a:endParaRPr lang="en-US" altLang="zh-CN" sz="1800" b="1" dirty="0">
              <a:solidFill>
                <a:srgbClr val="FFFFFF"/>
              </a:solidFill>
              <a:latin typeface="Arial" charset="0"/>
              <a:ea typeface="宋体" charset="0"/>
              <a:cs typeface="宋体" charset="0"/>
            </a:endParaRPr>
          </a:p>
        </p:txBody>
      </p:sp>
      <p:sp>
        <p:nvSpPr>
          <p:cNvPr id="109573" name="TextBox 4"/>
          <p:cNvSpPr txBox="1">
            <a:spLocks noChangeArrowheads="1"/>
          </p:cNvSpPr>
          <p:nvPr/>
        </p:nvSpPr>
        <p:spPr bwMode="auto">
          <a:xfrm>
            <a:off x="8534400" y="571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6563">
                                            <p:txEl>
                                              <p:pRg st="0" end="0"/>
                                            </p:txEl>
                                          </p:spTgt>
                                        </p:tgtEl>
                                        <p:attrNameLst>
                                          <p:attrName>style.visibility</p:attrName>
                                        </p:attrNameLst>
                                      </p:cBhvr>
                                      <p:to>
                                        <p:strVal val="visible"/>
                                      </p:to>
                                    </p:set>
                                    <p:animEffect transition="in" filter="checkerboard(across)">
                                      <p:cBhvr>
                                        <p:cTn id="13" dur="500"/>
                                        <p:tgtEl>
                                          <p:spTgt spid="6656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66563">
                                            <p:txEl>
                                              <p:pRg st="2" end="2"/>
                                            </p:txEl>
                                          </p:spTgt>
                                        </p:tgtEl>
                                        <p:attrNameLst>
                                          <p:attrName>style.visibility</p:attrName>
                                        </p:attrNameLst>
                                      </p:cBhvr>
                                      <p:to>
                                        <p:strVal val="visible"/>
                                      </p:to>
                                    </p:set>
                                    <p:animEffect transition="in" filter="checkerboard(across)">
                                      <p:cBhvr>
                                        <p:cTn id="18" dur="5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Comic Sans MS" charset="0"/>
            </a:endParaRPr>
          </a:p>
        </p:txBody>
      </p:sp>
      <p:pic>
        <p:nvPicPr>
          <p:cNvPr id="1116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7175"/>
            <a:ext cx="9167813"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Title 3"/>
          <p:cNvSpPr>
            <a:spLocks noGrp="1"/>
          </p:cNvSpPr>
          <p:nvPr>
            <p:ph type="title" idx="4294967295"/>
          </p:nvPr>
        </p:nvSpPr>
        <p:spPr>
          <a:xfrm>
            <a:off x="0" y="19050"/>
            <a:ext cx="5356225" cy="1508125"/>
          </a:xfrm>
        </p:spPr>
        <p:txBody>
          <a:bodyPr/>
          <a:lstStyle/>
          <a:p>
            <a:r>
              <a:rPr lang="en-US" sz="5400" b="1">
                <a:latin typeface="Arial" charset="0"/>
                <a:ea typeface="ＭＳ Ｐゴシック" charset="0"/>
              </a:rPr>
              <a:t>Bicentennial Man (1998)</a:t>
            </a:r>
          </a:p>
        </p:txBody>
      </p:sp>
      <p:pic>
        <p:nvPicPr>
          <p:cNvPr id="11162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6225" y="533400"/>
            <a:ext cx="329247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0" y="0"/>
            <a:ext cx="91440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Reponses to Death</a:t>
            </a:r>
          </a:p>
        </p:txBody>
      </p:sp>
      <p:pic>
        <p:nvPicPr>
          <p:cNvPr id="1136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95400"/>
            <a:ext cx="34290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subTitle" idx="1"/>
          </p:nvPr>
        </p:nvSpPr>
        <p:spPr>
          <a:xfrm>
            <a:off x="228600" y="1600200"/>
            <a:ext cx="8686800" cy="4876800"/>
          </a:xfrm>
        </p:spPr>
        <p:txBody>
          <a:bodyPr/>
          <a:lstStyle/>
          <a:p>
            <a:pPr algn="l" eaLnBrk="1" hangingPunct="1">
              <a:lnSpc>
                <a:spcPct val="80000"/>
              </a:lnSpc>
              <a:buFont typeface="Wingdings" charset="0"/>
              <a:buNone/>
              <a:defRPr/>
            </a:pPr>
            <a:r>
              <a:rPr lang="en-US" altLang="ko-KR" sz="4000" b="1" i="1" dirty="0">
                <a:latin typeface="Arial" charset="0"/>
                <a:ea typeface="宋体" charset="0"/>
                <a:cs typeface="宋体" charset="0"/>
              </a:rPr>
              <a:t>How should we think </a:t>
            </a:r>
            <a:br>
              <a:rPr lang="en-US" altLang="ko-KR" sz="4000" b="1" i="1" dirty="0">
                <a:latin typeface="Arial" charset="0"/>
                <a:ea typeface="宋体" charset="0"/>
                <a:cs typeface="宋体" charset="0"/>
              </a:rPr>
            </a:br>
            <a:r>
              <a:rPr lang="en-US" altLang="ko-KR" sz="4000" b="1" i="1" dirty="0">
                <a:latin typeface="Arial" charset="0"/>
                <a:ea typeface="宋体" charset="0"/>
                <a:cs typeface="宋体" charset="0"/>
              </a:rPr>
              <a:t>of our own death?</a:t>
            </a:r>
          </a:p>
          <a:p>
            <a:pPr algn="l" eaLnBrk="1" hangingPunct="1">
              <a:lnSpc>
                <a:spcPct val="80000"/>
              </a:lnSpc>
              <a:buFont typeface="Wingdings" charset="0"/>
              <a:buNone/>
              <a:defRPr/>
            </a:pPr>
            <a:endParaRPr lang="en-US" altLang="zh-CN" sz="4000" b="1" i="1" dirty="0">
              <a:latin typeface="Arial" charset="0"/>
              <a:ea typeface="宋体" charset="0"/>
              <a:cs typeface="宋体" charset="0"/>
            </a:endParaRPr>
          </a:p>
          <a:p>
            <a:pPr algn="l" eaLnBrk="1" hangingPunct="1">
              <a:lnSpc>
                <a:spcPct val="80000"/>
              </a:lnSpc>
              <a:buFont typeface="Wingdings" charset="0"/>
              <a:buNone/>
              <a:defRPr/>
            </a:pPr>
            <a:endParaRPr lang="en-US" altLang="zh-CN" sz="4000" b="1" i="1" dirty="0">
              <a:latin typeface="Arial" charset="0"/>
              <a:ea typeface="宋体" charset="0"/>
              <a:cs typeface="宋体" charset="0"/>
            </a:endParaRPr>
          </a:p>
          <a:p>
            <a:pPr marL="1433513" lvl="2" indent="-519113" eaLnBrk="1" hangingPunct="1">
              <a:lnSpc>
                <a:spcPct val="80000"/>
              </a:lnSpc>
              <a:defRPr/>
            </a:pPr>
            <a:r>
              <a:rPr lang="en-US" altLang="ko-KR" sz="3200" b="1" dirty="0">
                <a:latin typeface="Arial" charset="0"/>
                <a:ea typeface="宋体" charset="0"/>
                <a:cs typeface="宋体" charset="0"/>
              </a:rPr>
              <a:t>We do not fear our own death because when we die, our spirit will be with the Lord (2 Cor. 5:8). </a:t>
            </a:r>
          </a:p>
          <a:p>
            <a:pPr marL="1433513" lvl="2" indent="-519113" eaLnBrk="1" hangingPunct="1">
              <a:lnSpc>
                <a:spcPct val="80000"/>
              </a:lnSpc>
              <a:defRPr/>
            </a:pPr>
            <a:r>
              <a:rPr lang="en-US" altLang="ko-KR" sz="3200" b="1" dirty="0">
                <a:latin typeface="Arial" charset="0"/>
                <a:ea typeface="宋体" charset="0"/>
                <a:cs typeface="宋体" charset="0"/>
              </a:rPr>
              <a:t>Scripture also assures us that death cannot separate us from the love of God in Jesus Christ (Rom. 8:38-39).</a:t>
            </a:r>
            <a:endParaRPr lang="en-US" altLang="zh-CN" sz="2800" b="1" dirty="0">
              <a:latin typeface="Arial" charset="0"/>
              <a:ea typeface="宋体" charset="0"/>
              <a:cs typeface="宋体" charset="0"/>
            </a:endParaRPr>
          </a:p>
        </p:txBody>
      </p:sp>
      <p:sp>
        <p:nvSpPr>
          <p:cNvPr id="113668" name="TextBox 4"/>
          <p:cNvSpPr txBox="1">
            <a:spLocks noChangeArrowheads="1"/>
          </p:cNvSpPr>
          <p:nvPr/>
        </p:nvSpPr>
        <p:spPr bwMode="auto">
          <a:xfrm>
            <a:off x="8534400" y="571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1000"/>
                                        <p:tgtEl>
                                          <p:spTgt spid="70659">
                                            <p:txEl>
                                              <p:pRg st="0" end="0"/>
                                            </p:txEl>
                                          </p:spTgt>
                                        </p:tgtEl>
                                      </p:cBhvr>
                                    </p:animEffect>
                                    <p:anim calcmode="lin" valueType="num">
                                      <p:cBhvr>
                                        <p:cTn id="8"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0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70659">
                                            <p:txEl>
                                              <p:pRg st="3" end="3"/>
                                            </p:txEl>
                                          </p:spTgt>
                                        </p:tgtEl>
                                        <p:attrNameLst>
                                          <p:attrName>style.visibility</p:attrName>
                                        </p:attrNameLst>
                                      </p:cBhvr>
                                      <p:to>
                                        <p:strVal val="visible"/>
                                      </p:to>
                                    </p:set>
                                    <p:animEffect transition="in" filter="box(in)">
                                      <p:cBhvr>
                                        <p:cTn id="14" dur="500"/>
                                        <p:tgtEl>
                                          <p:spTgt spid="70659">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animEffect transition="in" filter="box(in)">
                                      <p:cBhvr>
                                        <p:cTn id="19" dur="5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0" y="0"/>
            <a:ext cx="91440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Reponses to Death</a:t>
            </a:r>
          </a:p>
        </p:txBody>
      </p:sp>
      <p:sp>
        <p:nvSpPr>
          <p:cNvPr id="72707" name="Rectangle 3"/>
          <p:cNvSpPr>
            <a:spLocks noGrp="1" noChangeArrowheads="1"/>
          </p:cNvSpPr>
          <p:nvPr>
            <p:ph type="subTitle" idx="1"/>
          </p:nvPr>
        </p:nvSpPr>
        <p:spPr>
          <a:xfrm>
            <a:off x="0" y="1447800"/>
            <a:ext cx="5486400" cy="2133600"/>
          </a:xfrm>
        </p:spPr>
        <p:txBody>
          <a:bodyPr/>
          <a:lstStyle/>
          <a:p>
            <a:pPr algn="l" eaLnBrk="1" hangingPunct="1">
              <a:lnSpc>
                <a:spcPct val="80000"/>
              </a:lnSpc>
              <a:defRPr/>
            </a:pPr>
            <a:r>
              <a:rPr lang="en-US" altLang="ko-KR" sz="4400" b="1" i="1" dirty="0">
                <a:latin typeface="Arial" charset="0"/>
                <a:ea typeface="宋体" charset="0"/>
                <a:cs typeface="宋体" charset="0"/>
              </a:rPr>
              <a:t>How should we think of the death of Christian friends and relatives?</a:t>
            </a:r>
            <a:endParaRPr lang="en-US" altLang="zh-CN" sz="1800" b="1" dirty="0">
              <a:latin typeface="Arial" charset="0"/>
              <a:ea typeface="宋体" charset="0"/>
              <a:cs typeface="宋体" charset="0"/>
            </a:endParaRPr>
          </a:p>
        </p:txBody>
      </p:sp>
      <p:sp>
        <p:nvSpPr>
          <p:cNvPr id="5" name="Rectangle 3"/>
          <p:cNvSpPr txBox="1">
            <a:spLocks noChangeArrowheads="1"/>
          </p:cNvSpPr>
          <p:nvPr/>
        </p:nvSpPr>
        <p:spPr bwMode="auto">
          <a:xfrm>
            <a:off x="0" y="4267200"/>
            <a:ext cx="9144000" cy="3048000"/>
          </a:xfrm>
          <a:prstGeom prst="rect">
            <a:avLst/>
          </a:prstGeom>
          <a:noFill/>
          <a:ln w="9525">
            <a:noFill/>
            <a:miter lim="800000"/>
            <a:headEnd/>
            <a:tailEnd/>
          </a:ln>
          <a:effectLst/>
        </p:spPr>
        <p:txBody>
          <a:bodyPr/>
          <a:lstStyle>
            <a:lvl1pPr marL="0" indent="0" algn="ctr" rtl="0" eaLnBrk="0" fontAlgn="base" hangingPunct="0">
              <a:spcBef>
                <a:spcPct val="20000"/>
              </a:spcBef>
              <a:spcAft>
                <a:spcPct val="0"/>
              </a:spcAft>
              <a:buClr>
                <a:schemeClr val="hlink"/>
              </a:buClr>
              <a:buSzPct val="70000"/>
              <a:buFont typeface="Wingdings" pitchFamily="-110" charset="2"/>
              <a:buNone/>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a:lstStyle>
          <a:p>
            <a:pPr marL="1617663" lvl="2" indent="-703263" eaLnBrk="1" hangingPunct="1">
              <a:lnSpc>
                <a:spcPct val="80000"/>
              </a:lnSpc>
              <a:buClr>
                <a:srgbClr val="E5E5FF"/>
              </a:buClr>
              <a:defRPr/>
            </a:pPr>
            <a:r>
              <a:rPr lang="en-US" altLang="ko-KR" sz="3200" b="1" dirty="0">
                <a:solidFill>
                  <a:srgbClr val="FFFFFF"/>
                </a:solidFill>
                <a:latin typeface="Arial" charset="0"/>
                <a:ea typeface="宋体" charset="0"/>
                <a:cs typeface="宋体" charset="0"/>
              </a:rPr>
              <a:t>We may mourn for them in sorrow. </a:t>
            </a:r>
          </a:p>
          <a:p>
            <a:pPr marL="1617663" lvl="2" indent="-703263" eaLnBrk="1" hangingPunct="1">
              <a:lnSpc>
                <a:spcPct val="80000"/>
              </a:lnSpc>
              <a:buClr>
                <a:srgbClr val="E5E5FF"/>
              </a:buClr>
              <a:defRPr/>
            </a:pPr>
            <a:r>
              <a:rPr lang="en-US" altLang="ko-KR" sz="3200" b="1" dirty="0">
                <a:solidFill>
                  <a:srgbClr val="FFFFFF"/>
                </a:solidFill>
                <a:latin typeface="Arial" charset="0"/>
                <a:ea typeface="宋体" charset="0"/>
                <a:cs typeface="宋体" charset="0"/>
              </a:rPr>
              <a:t>However, at the same time we have hope and joy because they will be with the Lord (2 Cor. 5:8) and they will live with the Lord (1 Thess. 5:10). </a:t>
            </a:r>
          </a:p>
          <a:p>
            <a:pPr marL="1617663" lvl="2" indent="-703263" eaLnBrk="1" hangingPunct="1">
              <a:lnSpc>
                <a:spcPct val="80000"/>
              </a:lnSpc>
              <a:buClr>
                <a:srgbClr val="E5E5FF"/>
              </a:buClr>
              <a:buFontTx/>
              <a:buNone/>
              <a:defRPr/>
            </a:pPr>
            <a:endParaRPr lang="en-US" altLang="zh-CN" sz="3200" b="1" dirty="0">
              <a:solidFill>
                <a:srgbClr val="FFFFFF"/>
              </a:solidFill>
              <a:latin typeface="Arial" charset="0"/>
              <a:ea typeface="宋体" charset="0"/>
              <a:cs typeface="宋体" charset="0"/>
            </a:endParaRPr>
          </a:p>
          <a:p>
            <a:pPr algn="l" eaLnBrk="1" hangingPunct="1">
              <a:lnSpc>
                <a:spcPct val="80000"/>
              </a:lnSpc>
              <a:buClr>
                <a:srgbClr val="FFCC00"/>
              </a:buClr>
              <a:buFontTx/>
              <a:buNone/>
              <a:defRPr/>
            </a:pPr>
            <a:endParaRPr lang="en-US" altLang="zh-CN" sz="1800" b="1" dirty="0">
              <a:solidFill>
                <a:srgbClr val="FFFFFF"/>
              </a:solidFill>
              <a:latin typeface="Arial" charset="0"/>
              <a:ea typeface="宋体" charset="0"/>
              <a:cs typeface="宋体" charset="0"/>
            </a:endParaRPr>
          </a:p>
        </p:txBody>
      </p:sp>
      <p:pic>
        <p:nvPicPr>
          <p:cNvPr id="1157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95400"/>
            <a:ext cx="3454400" cy="297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TextBox 4"/>
          <p:cNvSpPr txBox="1">
            <a:spLocks noChangeArrowheads="1"/>
          </p:cNvSpPr>
          <p:nvPr/>
        </p:nvSpPr>
        <p:spPr bwMode="auto">
          <a:xfrm>
            <a:off x="8534400" y="571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5">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6"/>
          <p:cNvSpPr>
            <a:spLocks noChangeArrowheads="1"/>
          </p:cNvSpPr>
          <p:nvPr/>
        </p:nvSpPr>
        <p:spPr bwMode="auto">
          <a:xfrm>
            <a:off x="0" y="0"/>
            <a:ext cx="9144000" cy="6858000"/>
          </a:xfrm>
          <a:prstGeom prst="rect">
            <a:avLst/>
          </a:prstGeom>
          <a:solidFill>
            <a:srgbClr val="000514"/>
          </a:solidFill>
          <a:ln w="9525">
            <a:solidFill>
              <a:schemeClr val="tx1"/>
            </a:solidFill>
            <a:round/>
            <a:headEnd/>
            <a:tailEnd/>
          </a:ln>
        </p:spPr>
        <p:txBody>
          <a:bodyPr/>
          <a:lstStyle/>
          <a:p>
            <a:endParaRPr lang="en-US">
              <a:solidFill>
                <a:srgbClr val="000000"/>
              </a:solidFill>
            </a:endParaRPr>
          </a:p>
        </p:txBody>
      </p:sp>
      <p:sp>
        <p:nvSpPr>
          <p:cNvPr id="90114" name="Title 1"/>
          <p:cNvSpPr>
            <a:spLocks noGrp="1"/>
          </p:cNvSpPr>
          <p:nvPr>
            <p:ph type="title"/>
          </p:nvPr>
        </p:nvSpPr>
        <p:spPr>
          <a:xfrm>
            <a:off x="0" y="0"/>
            <a:ext cx="4038600" cy="2667000"/>
          </a:xfrm>
        </p:spPr>
        <p:txBody>
          <a:bodyPr/>
          <a:lstStyle/>
          <a:p>
            <a:r>
              <a:rPr lang="en-US">
                <a:solidFill>
                  <a:schemeClr val="bg1"/>
                </a:solidFill>
                <a:latin typeface="Arial" charset="0"/>
                <a:ea typeface="ＭＳ Ｐゴシック" charset="0"/>
                <a:cs typeface="ＭＳ Ｐゴシック" charset="0"/>
              </a:rPr>
              <a:t>A New Hotel in Baku, Azerbaijan </a:t>
            </a:r>
          </a:p>
        </p:txBody>
      </p:sp>
      <p:pic>
        <p:nvPicPr>
          <p:cNvPr id="90115" name="Picture 4" descr="death-star-hotel-300x2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67075"/>
            <a:ext cx="4724400" cy="359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5" descr="death-star-hotel-ba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0"/>
            <a:ext cx="5080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7" name="Title 1"/>
          <p:cNvSpPr txBox="1">
            <a:spLocks/>
          </p:cNvSpPr>
          <p:nvPr/>
        </p:nvSpPr>
        <p:spPr bwMode="auto">
          <a:xfrm>
            <a:off x="4953000" y="5257800"/>
            <a:ext cx="4038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a:solidFill>
                  <a:srgbClr val="FFFFFF"/>
                </a:solidFill>
              </a:rPr>
              <a:t>The Death Star Hotel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0" y="0"/>
            <a:ext cx="91440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Reponses to Death</a:t>
            </a:r>
          </a:p>
        </p:txBody>
      </p:sp>
      <p:sp>
        <p:nvSpPr>
          <p:cNvPr id="74755" name="Rectangle 3"/>
          <p:cNvSpPr>
            <a:spLocks noGrp="1" noChangeArrowheads="1"/>
          </p:cNvSpPr>
          <p:nvPr>
            <p:ph type="subTitle" idx="1"/>
          </p:nvPr>
        </p:nvSpPr>
        <p:spPr>
          <a:xfrm>
            <a:off x="0" y="1752600"/>
            <a:ext cx="9144000" cy="4876800"/>
          </a:xfrm>
        </p:spPr>
        <p:txBody>
          <a:bodyPr/>
          <a:lstStyle/>
          <a:p>
            <a:pPr algn="l" eaLnBrk="1" hangingPunct="1">
              <a:lnSpc>
                <a:spcPct val="80000"/>
              </a:lnSpc>
              <a:buFont typeface="Wingdings" charset="0"/>
              <a:buNone/>
              <a:defRPr/>
            </a:pPr>
            <a:r>
              <a:rPr lang="en-US" altLang="ko-KR" sz="4400" b="1" i="1" dirty="0">
                <a:latin typeface="Arial" charset="0"/>
                <a:ea typeface="宋体" charset="0"/>
                <a:cs typeface="宋体" charset="0"/>
              </a:rPr>
              <a:t>How should we think of the death of unbelievers?</a:t>
            </a:r>
          </a:p>
          <a:p>
            <a:pPr marL="914400" lvl="2" indent="0" eaLnBrk="1" hangingPunct="1">
              <a:lnSpc>
                <a:spcPct val="80000"/>
              </a:lnSpc>
              <a:buFontTx/>
              <a:buNone/>
              <a:defRPr/>
            </a:pPr>
            <a:endParaRPr lang="en-US" altLang="ko-KR" sz="4400" b="1" i="1" dirty="0">
              <a:latin typeface="Arial" charset="0"/>
              <a:ea typeface="宋体" charset="0"/>
              <a:cs typeface="宋体" charset="0"/>
            </a:endParaRPr>
          </a:p>
          <a:p>
            <a:pPr marL="914400" lvl="2" indent="0" eaLnBrk="1" hangingPunct="1">
              <a:lnSpc>
                <a:spcPct val="80000"/>
              </a:lnSpc>
              <a:buFontTx/>
              <a:buNone/>
              <a:defRPr/>
            </a:pPr>
            <a:r>
              <a:rPr lang="en-US" altLang="ko-KR" sz="3200" b="1" dirty="0">
                <a:latin typeface="Arial" charset="0"/>
                <a:ea typeface="宋体" charset="0"/>
                <a:cs typeface="宋体" charset="0"/>
              </a:rPr>
              <a:t>Our sorrow will be very deep because they will go through spiritual and eternal death forever.</a:t>
            </a:r>
            <a:endParaRPr lang="en-US" altLang="zh-CN" sz="3200" b="1" dirty="0">
              <a:latin typeface="Arial" charset="0"/>
              <a:ea typeface="宋体" charset="0"/>
              <a:cs typeface="宋体" charset="0"/>
            </a:endParaRPr>
          </a:p>
        </p:txBody>
      </p:sp>
      <p:pic>
        <p:nvPicPr>
          <p:cNvPr id="1177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852988"/>
            <a:ext cx="40005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74755">
                                            <p:txEl>
                                              <p:pRg st="0" end="0"/>
                                            </p:txEl>
                                          </p:spTgt>
                                        </p:tgtEl>
                                        <p:attrNameLst>
                                          <p:attrName>ppt_x</p:attrName>
                                        </p:attrNameLst>
                                      </p:cBhvr>
                                    </p:anim>
                                    <p:anim from="0" to="-1.0" calcmode="lin" valueType="num">
                                      <p:cBhvr>
                                        <p:cTn id="8" dur="200" decel="50000" autoRev="1" fill="hold">
                                          <p:stCondLst>
                                            <p:cond delay="600"/>
                                          </p:stCondLst>
                                        </p:cTn>
                                        <p:tgtEl>
                                          <p:spTgt spid="74755">
                                            <p:txEl>
                                              <p:pRg st="0" end="0"/>
                                            </p:txEl>
                                          </p:spTgt>
                                        </p:tgtEl>
                                        <p:attrNameLst>
                                          <p:attrName>xshear</p:attrName>
                                        </p:attrNameLst>
                                      </p:cBhvr>
                                    </p:anim>
                                    <p:animScale>
                                      <p:cBhvr>
                                        <p:cTn id="9" dur="200" decel="100000" autoRev="1" fill="hold">
                                          <p:stCondLst>
                                            <p:cond delay="600"/>
                                          </p:stCondLst>
                                        </p:cTn>
                                        <p:tgtEl>
                                          <p:spTgt spid="74755">
                                            <p:txEl>
                                              <p:pRg st="0" end="0"/>
                                            </p:txEl>
                                          </p:spTgt>
                                        </p:tgtEl>
                                      </p:cBhvr>
                                      <p:from x="100000" y="100000"/>
                                      <p:to x="80000" y="100000"/>
                                    </p:animScale>
                                    <p:anim by="(#ppt_h/3+#ppt_w*0.1)" calcmode="lin" valueType="num">
                                      <p:cBhvr additive="sum">
                                        <p:cTn id="10" dur="200" decel="100000" autoRev="1" fill="hold">
                                          <p:stCondLst>
                                            <p:cond delay="600"/>
                                          </p:stCondLst>
                                        </p:cTn>
                                        <p:tgtEl>
                                          <p:spTgt spid="74755">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 calcmode="lin" valueType="num">
                                      <p:cBhvr>
                                        <p:cTn id="15" dur="500" fill="hold"/>
                                        <p:tgtEl>
                                          <p:spTgt spid="74755">
                                            <p:txEl>
                                              <p:pRg st="2" end="2"/>
                                            </p:txEl>
                                          </p:spTgt>
                                        </p:tgtEl>
                                        <p:attrNameLst>
                                          <p:attrName>ppt_w</p:attrName>
                                        </p:attrNameLst>
                                      </p:cBhvr>
                                      <p:tavLst>
                                        <p:tav tm="0">
                                          <p:val>
                                            <p:strVal val="#ppt_w*0.05"/>
                                          </p:val>
                                        </p:tav>
                                        <p:tav tm="100000">
                                          <p:val>
                                            <p:strVal val="#ppt_w"/>
                                          </p:val>
                                        </p:tav>
                                      </p:tavLst>
                                    </p:anim>
                                    <p:anim calcmode="lin" valueType="num">
                                      <p:cBhvr>
                                        <p:cTn id="16" dur="500" fill="hold"/>
                                        <p:tgtEl>
                                          <p:spTgt spid="74755">
                                            <p:txEl>
                                              <p:pRg st="2" end="2"/>
                                            </p:txEl>
                                          </p:spTgt>
                                        </p:tgtEl>
                                        <p:attrNameLst>
                                          <p:attrName>ppt_h</p:attrName>
                                        </p:attrNameLst>
                                      </p:cBhvr>
                                      <p:tavLst>
                                        <p:tav tm="0">
                                          <p:val>
                                            <p:strVal val="#ppt_h"/>
                                          </p:val>
                                        </p:tav>
                                        <p:tav tm="100000">
                                          <p:val>
                                            <p:strVal val="#ppt_h"/>
                                          </p:val>
                                        </p:tav>
                                      </p:tavLst>
                                    </p:anim>
                                    <p:anim calcmode="lin" valueType="num">
                                      <p:cBhvr>
                                        <p:cTn id="17" dur="500" fill="hold"/>
                                        <p:tgtEl>
                                          <p:spTgt spid="74755">
                                            <p:txEl>
                                              <p:pRg st="2" end="2"/>
                                            </p:txEl>
                                          </p:spTgt>
                                        </p:tgtEl>
                                        <p:attrNameLst>
                                          <p:attrName>ppt_x</p:attrName>
                                        </p:attrNameLst>
                                      </p:cBhvr>
                                      <p:tavLst>
                                        <p:tav tm="0">
                                          <p:val>
                                            <p:strVal val="#ppt_x-.2"/>
                                          </p:val>
                                        </p:tav>
                                        <p:tav tm="100000">
                                          <p:val>
                                            <p:strVal val="#ppt_x"/>
                                          </p:val>
                                        </p:tav>
                                      </p:tavLst>
                                    </p:anim>
                                    <p:anim calcmode="lin" valueType="num">
                                      <p:cBhvr>
                                        <p:cTn id="18" dur="500" fill="hold"/>
                                        <p:tgtEl>
                                          <p:spTgt spid="74755">
                                            <p:txEl>
                                              <p:pRg st="2" end="2"/>
                                            </p:txEl>
                                          </p:spTgt>
                                        </p:tgtEl>
                                        <p:attrNameLst>
                                          <p:attrName>ppt_y</p:attrName>
                                        </p:attrNameLst>
                                      </p:cBhvr>
                                      <p:tavLst>
                                        <p:tav tm="0">
                                          <p:val>
                                            <p:strVal val="#ppt_y"/>
                                          </p:val>
                                        </p:tav>
                                        <p:tav tm="100000">
                                          <p:val>
                                            <p:strVal val="#ppt_y"/>
                                          </p:val>
                                        </p:tav>
                                      </p:tavLst>
                                    </p:anim>
                                    <p:animEffect transition="in" filter="fade">
                                      <p:cBhvr>
                                        <p:cTn id="19" dur="5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457200" y="0"/>
            <a:ext cx="8686800" cy="1470025"/>
          </a:xfrm>
        </p:spPr>
        <p:txBody>
          <a:bodyPr/>
          <a:lstStyle/>
          <a:p>
            <a:pPr eaLnBrk="1" hangingPunct="1">
              <a:defRPr/>
            </a:pPr>
            <a:r>
              <a:rPr lang="en-US" altLang="ko-KR" b="0" u="sng" dirty="0">
                <a:solidFill>
                  <a:srgbClr val="FFFF00"/>
                </a:solidFill>
                <a:latin typeface="Dominican Small Caps" charset="0"/>
                <a:ea typeface="굴림" charset="0"/>
                <a:cs typeface="굴림" charset="0"/>
              </a:rPr>
              <a:t>Summary</a:t>
            </a:r>
          </a:p>
        </p:txBody>
      </p:sp>
      <p:sp>
        <p:nvSpPr>
          <p:cNvPr id="76803" name="Rectangle 3"/>
          <p:cNvSpPr>
            <a:spLocks noGrp="1" noChangeArrowheads="1"/>
          </p:cNvSpPr>
          <p:nvPr>
            <p:ph type="subTitle" idx="1"/>
          </p:nvPr>
        </p:nvSpPr>
        <p:spPr>
          <a:xfrm>
            <a:off x="0" y="3276600"/>
            <a:ext cx="4267200" cy="3352800"/>
          </a:xfrm>
        </p:spPr>
        <p:txBody>
          <a:bodyPr/>
          <a:lstStyle/>
          <a:p>
            <a:pPr marL="419100" indent="-419100" algn="l" eaLnBrk="1" hangingPunct="1">
              <a:lnSpc>
                <a:spcPct val="80000"/>
              </a:lnSpc>
              <a:buFont typeface="Wingdings" charset="0"/>
              <a:buNone/>
              <a:defRPr/>
            </a:pPr>
            <a:r>
              <a:rPr lang="en-US" altLang="ko-KR" b="1" u="sng" dirty="0">
                <a:latin typeface="Arial" charset="0"/>
                <a:ea typeface="宋体" charset="0"/>
                <a:cs typeface="宋体" charset="0"/>
              </a:rPr>
              <a:t>Death is…</a:t>
            </a:r>
          </a:p>
          <a:p>
            <a:pPr marL="419100" indent="-419100" algn="l" eaLnBrk="1" hangingPunct="1">
              <a:lnSpc>
                <a:spcPct val="80000"/>
              </a:lnSpc>
              <a:buFont typeface="Arial" charset="0"/>
              <a:buChar char="•"/>
              <a:defRPr/>
            </a:pPr>
            <a:r>
              <a:rPr lang="en-US" altLang="ko-KR" b="1" dirty="0">
                <a:latin typeface="Arial" charset="0"/>
                <a:ea typeface="宋体" charset="0"/>
                <a:cs typeface="宋体" charset="0"/>
              </a:rPr>
              <a:t>unnatural</a:t>
            </a:r>
          </a:p>
          <a:p>
            <a:pPr marL="419100" indent="-419100" algn="l" eaLnBrk="1" hangingPunct="1">
              <a:lnSpc>
                <a:spcPct val="80000"/>
              </a:lnSpc>
              <a:buFont typeface="Arial" charset="0"/>
              <a:buChar char="•"/>
              <a:defRPr/>
            </a:pPr>
            <a:r>
              <a:rPr lang="en-US" altLang="ko-KR" b="1" dirty="0">
                <a:latin typeface="Arial" charset="0"/>
                <a:ea typeface="宋体" charset="0"/>
                <a:cs typeface="宋体" charset="0"/>
              </a:rPr>
              <a:t>not God</a:t>
            </a:r>
            <a:r>
              <a:rPr lang="fr-FR" altLang="ko-KR" b="1" dirty="0">
                <a:latin typeface="Arial" charset="0"/>
                <a:ea typeface="宋体" charset="0"/>
                <a:cs typeface="宋体" charset="0"/>
              </a:rPr>
              <a:t>'</a:t>
            </a:r>
            <a:r>
              <a:rPr lang="en-US" altLang="ko-KR" b="1" dirty="0">
                <a:latin typeface="Arial" charset="0"/>
                <a:ea typeface="宋体" charset="0"/>
                <a:cs typeface="宋体" charset="0"/>
              </a:rPr>
              <a:t>s intention</a:t>
            </a:r>
          </a:p>
          <a:p>
            <a:pPr marL="419100" indent="-419100" algn="l" eaLnBrk="1" hangingPunct="1">
              <a:lnSpc>
                <a:spcPct val="80000"/>
              </a:lnSpc>
              <a:buFont typeface="Arial" charset="0"/>
              <a:buChar char="•"/>
              <a:defRPr/>
            </a:pPr>
            <a:r>
              <a:rPr lang="en-US" altLang="ko-KR" b="1" dirty="0">
                <a:latin typeface="Arial" charset="0"/>
                <a:ea typeface="宋体" charset="0"/>
                <a:cs typeface="宋体" charset="0"/>
              </a:rPr>
              <a:t>penalty for sin</a:t>
            </a:r>
          </a:p>
          <a:p>
            <a:pPr marL="419100" indent="-419100" algn="l" eaLnBrk="1" hangingPunct="1">
              <a:lnSpc>
                <a:spcPct val="80000"/>
              </a:lnSpc>
              <a:buFont typeface="Arial" charset="0"/>
              <a:buChar char="•"/>
              <a:defRPr/>
            </a:pPr>
            <a:r>
              <a:rPr lang="en-US" altLang="ko-KR" b="1" dirty="0">
                <a:latin typeface="Arial" charset="0"/>
                <a:ea typeface="宋体" charset="0"/>
                <a:cs typeface="宋体" charset="0"/>
              </a:rPr>
              <a:t>not extinction</a:t>
            </a:r>
          </a:p>
        </p:txBody>
      </p:sp>
      <p:pic>
        <p:nvPicPr>
          <p:cNvPr id="119811" name="Picture 4"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988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657600" y="1828800"/>
            <a:ext cx="5486400" cy="4876800"/>
          </a:xfrm>
          <a:prstGeom prst="rect">
            <a:avLst/>
          </a:prstGeom>
          <a:noFill/>
          <a:ln w="9525">
            <a:noFill/>
            <a:miter lim="800000"/>
            <a:headEnd/>
            <a:tailEnd/>
          </a:ln>
          <a:effectLst/>
        </p:spPr>
        <p:txBody>
          <a:bodyPr/>
          <a:lstStyle>
            <a:lvl1pPr eaLnBrk="0" hangingPunct="0">
              <a:defRPr sz="2400">
                <a:solidFill>
                  <a:schemeClr val="tx1"/>
                </a:solidFill>
                <a:latin typeface="Dominican Small Caps" charset="0"/>
                <a:ea typeface="ＭＳ Ｐゴシック" charset="0"/>
                <a:cs typeface="Arial" charset="0"/>
              </a:defRPr>
            </a:lvl1pPr>
            <a:lvl2pPr marL="37931725" indent="-37474525" eaLnBrk="0" hangingPunct="0">
              <a:defRPr sz="2400">
                <a:solidFill>
                  <a:schemeClr val="tx1"/>
                </a:solidFill>
                <a:latin typeface="Dominican Small Caps" charset="0"/>
                <a:ea typeface="Arial" charset="0"/>
                <a:cs typeface="Arial" charset="0"/>
              </a:defRPr>
            </a:lvl2pPr>
            <a:lvl3pPr eaLnBrk="0" hangingPunct="0">
              <a:defRPr sz="2400">
                <a:solidFill>
                  <a:schemeClr val="tx1"/>
                </a:solidFill>
                <a:latin typeface="Dominican Small Caps" charset="0"/>
                <a:ea typeface="Arial" charset="0"/>
                <a:cs typeface="Arial" charset="0"/>
              </a:defRPr>
            </a:lvl3pPr>
            <a:lvl4pPr eaLnBrk="0" hangingPunct="0">
              <a:defRPr sz="2400">
                <a:solidFill>
                  <a:schemeClr val="tx1"/>
                </a:solidFill>
                <a:latin typeface="Dominican Small Caps" charset="0"/>
                <a:ea typeface="Arial" charset="0"/>
                <a:cs typeface="Arial" charset="0"/>
              </a:defRPr>
            </a:lvl4pPr>
            <a:lvl5pPr eaLnBrk="0" hangingPunct="0">
              <a:defRPr sz="2400">
                <a:solidFill>
                  <a:schemeClr val="tx1"/>
                </a:solidFill>
                <a:latin typeface="Dominican Small Caps" charset="0"/>
                <a:ea typeface="Arial" charset="0"/>
                <a:cs typeface="Arial" charset="0"/>
              </a:defRPr>
            </a:lvl5pPr>
            <a:lvl6pPr marL="457200" eaLnBrk="0" fontAlgn="base" hangingPunct="0">
              <a:spcBef>
                <a:spcPct val="0"/>
              </a:spcBef>
              <a:spcAft>
                <a:spcPct val="0"/>
              </a:spcAft>
              <a:defRPr sz="2400">
                <a:solidFill>
                  <a:schemeClr val="tx1"/>
                </a:solidFill>
                <a:latin typeface="Dominican Small Caps" charset="0"/>
                <a:ea typeface="Arial" charset="0"/>
                <a:cs typeface="Arial" charset="0"/>
              </a:defRPr>
            </a:lvl6pPr>
            <a:lvl7pPr marL="914400" eaLnBrk="0" fontAlgn="base" hangingPunct="0">
              <a:spcBef>
                <a:spcPct val="0"/>
              </a:spcBef>
              <a:spcAft>
                <a:spcPct val="0"/>
              </a:spcAft>
              <a:defRPr sz="2400">
                <a:solidFill>
                  <a:schemeClr val="tx1"/>
                </a:solidFill>
                <a:latin typeface="Dominican Small Caps" charset="0"/>
                <a:ea typeface="Arial" charset="0"/>
                <a:cs typeface="Arial" charset="0"/>
              </a:defRPr>
            </a:lvl7pPr>
            <a:lvl8pPr marL="1371600" eaLnBrk="0" fontAlgn="base" hangingPunct="0">
              <a:spcBef>
                <a:spcPct val="0"/>
              </a:spcBef>
              <a:spcAft>
                <a:spcPct val="0"/>
              </a:spcAft>
              <a:defRPr sz="2400">
                <a:solidFill>
                  <a:schemeClr val="tx1"/>
                </a:solidFill>
                <a:latin typeface="Dominican Small Caps" charset="0"/>
                <a:ea typeface="Arial" charset="0"/>
                <a:cs typeface="Arial" charset="0"/>
              </a:defRPr>
            </a:lvl8pPr>
            <a:lvl9pPr marL="1828800" eaLnBrk="0" fontAlgn="base" hangingPunct="0">
              <a:spcBef>
                <a:spcPct val="0"/>
              </a:spcBef>
              <a:spcAft>
                <a:spcPct val="0"/>
              </a:spcAft>
              <a:defRPr sz="2400">
                <a:solidFill>
                  <a:schemeClr val="tx1"/>
                </a:solidFill>
                <a:latin typeface="Dominican Small Caps" charset="0"/>
                <a:ea typeface="Arial" charset="0"/>
                <a:cs typeface="Arial" charset="0"/>
              </a:defRPr>
            </a:lvl9pPr>
          </a:lstStyle>
          <a:p>
            <a:pPr marL="479425" indent="-479425" eaLnBrk="1" hangingPunct="1">
              <a:lnSpc>
                <a:spcPct val="80000"/>
              </a:lnSpc>
              <a:spcBef>
                <a:spcPct val="20000"/>
              </a:spcBef>
              <a:buClr>
                <a:srgbClr val="FFCC00"/>
              </a:buClr>
              <a:buSzPct val="70000"/>
              <a:buFont typeface="Wingdings" charset="0"/>
              <a:buNone/>
              <a:defRPr/>
            </a:pPr>
            <a:r>
              <a:rPr lang="en-US" altLang="ko-KR" sz="3200" b="1" u="sng" dirty="0">
                <a:solidFill>
                  <a:srgbClr val="FFFFFF"/>
                </a:solidFill>
                <a:effectLst>
                  <a:outerShdw blurRad="38100" dist="38100" dir="2700000" algn="tl">
                    <a:srgbClr val="000000"/>
                  </a:outerShdw>
                </a:effectLst>
                <a:latin typeface="Arial" charset="0"/>
                <a:ea typeface="宋体" charset="0"/>
                <a:cs typeface="宋体" charset="0"/>
              </a:rPr>
              <a:t>For Believers…</a:t>
            </a:r>
          </a:p>
          <a:p>
            <a:pPr marL="479425" indent="-479425" eaLnBrk="1" hangingPunct="1">
              <a:lnSpc>
                <a:spcPct val="80000"/>
              </a:lnSpc>
              <a:spcBef>
                <a:spcPct val="20000"/>
              </a:spcBef>
              <a:buClr>
                <a:srgbClr val="FFCC00"/>
              </a:buClr>
              <a:buSzPct val="70000"/>
              <a:buFont typeface="Arial" charset="0"/>
              <a:buChar char="•"/>
              <a:defRPr/>
            </a:pPr>
            <a:r>
              <a:rPr lang="en-US" altLang="ko-KR" sz="3200" b="1" dirty="0">
                <a:solidFill>
                  <a:srgbClr val="FFFFFF"/>
                </a:solidFill>
                <a:effectLst>
                  <a:outerShdw blurRad="38100" dist="38100" dir="2700000" algn="tl">
                    <a:srgbClr val="000000"/>
                  </a:outerShdw>
                </a:effectLst>
                <a:latin typeface="Arial" charset="0"/>
                <a:ea typeface="宋体" charset="0"/>
                <a:cs typeface="宋体" charset="0"/>
              </a:rPr>
              <a:t>Our penalty for sin was paid by Jesus Christ. </a:t>
            </a:r>
          </a:p>
          <a:p>
            <a:pPr marL="479425" indent="-479425" eaLnBrk="1" hangingPunct="1">
              <a:lnSpc>
                <a:spcPct val="80000"/>
              </a:lnSpc>
              <a:spcBef>
                <a:spcPct val="20000"/>
              </a:spcBef>
              <a:buClr>
                <a:srgbClr val="FFCC00"/>
              </a:buClr>
              <a:buSzPct val="70000"/>
              <a:buFont typeface="Arial" charset="0"/>
              <a:buChar char="•"/>
              <a:defRPr/>
            </a:pPr>
            <a:r>
              <a:rPr lang="en-US" altLang="ko-KR" sz="3200" b="1" dirty="0">
                <a:solidFill>
                  <a:srgbClr val="FFFFFF"/>
                </a:solidFill>
                <a:effectLst>
                  <a:outerShdw blurRad="38100" dist="38100" dir="2700000" algn="tl">
                    <a:srgbClr val="000000"/>
                  </a:outerShdw>
                </a:effectLst>
                <a:latin typeface="Arial" charset="0"/>
                <a:ea typeface="宋体" charset="0"/>
                <a:cs typeface="宋体" charset="0"/>
              </a:rPr>
              <a:t>We should not fear death though we will die someday.</a:t>
            </a:r>
          </a:p>
          <a:p>
            <a:pPr marL="479425" indent="-479425" eaLnBrk="1" hangingPunct="1">
              <a:lnSpc>
                <a:spcPct val="80000"/>
              </a:lnSpc>
              <a:spcBef>
                <a:spcPct val="20000"/>
              </a:spcBef>
              <a:buClr>
                <a:srgbClr val="FFCC00"/>
              </a:buClr>
              <a:buSzPct val="70000"/>
              <a:buFont typeface="Arial" charset="0"/>
              <a:buChar char="•"/>
              <a:defRPr/>
            </a:pPr>
            <a:r>
              <a:rPr lang="en-US" altLang="ko-KR" sz="3200" b="1" dirty="0">
                <a:solidFill>
                  <a:srgbClr val="FFFFFF"/>
                </a:solidFill>
                <a:effectLst>
                  <a:outerShdw blurRad="38100" dist="38100" dir="2700000" algn="tl">
                    <a:srgbClr val="000000"/>
                  </a:outerShdw>
                </a:effectLst>
                <a:latin typeface="Arial" charset="0"/>
                <a:ea typeface="宋体" charset="0"/>
                <a:cs typeface="宋体" charset="0"/>
              </a:rPr>
              <a:t>We will be with our Lord Jesus when we die. </a:t>
            </a:r>
          </a:p>
          <a:p>
            <a:pPr marL="479425" indent="-479425" eaLnBrk="1" hangingPunct="1">
              <a:lnSpc>
                <a:spcPct val="80000"/>
              </a:lnSpc>
              <a:spcBef>
                <a:spcPct val="20000"/>
              </a:spcBef>
              <a:buClr>
                <a:srgbClr val="FFCC00"/>
              </a:buClr>
              <a:buSzPct val="70000"/>
              <a:buFont typeface="Arial" charset="0"/>
              <a:buChar char="•"/>
              <a:defRPr/>
            </a:pPr>
            <a:r>
              <a:rPr lang="en-US" altLang="ko-KR" sz="3200" b="1" dirty="0">
                <a:solidFill>
                  <a:srgbClr val="FFFFFF"/>
                </a:solidFill>
                <a:effectLst>
                  <a:outerShdw blurRad="38100" dist="38100" dir="2700000" algn="tl">
                    <a:srgbClr val="000000"/>
                  </a:outerShdw>
                </a:effectLst>
                <a:latin typeface="Arial" charset="0"/>
                <a:ea typeface="宋体" charset="0"/>
                <a:cs typeface="宋体" charset="0"/>
              </a:rPr>
              <a:t>Death is but an entrance into a better mode of life.</a:t>
            </a:r>
            <a:endParaRPr lang="en-US" altLang="zh-CN" sz="3200" b="1" dirty="0">
              <a:solidFill>
                <a:srgbClr val="FFFFFF"/>
              </a:solidFill>
              <a:effectLst>
                <a:outerShdw blurRad="38100" dist="38100" dir="2700000" algn="tl">
                  <a:srgbClr val="000000"/>
                </a:outerShdw>
              </a:effectLst>
              <a:latin typeface="Arial" charset="0"/>
              <a:ea typeface="宋体" charset="0"/>
              <a:cs typeface="宋体" charset="0"/>
            </a:endParaRPr>
          </a:p>
        </p:txBody>
      </p:sp>
      <p:sp>
        <p:nvSpPr>
          <p:cNvPr id="6" name="TextBox 5">
            <a:extLst>
              <a:ext uri="{FF2B5EF4-FFF2-40B4-BE49-F238E27FC236}">
                <a16:creationId xmlns:a16="http://schemas.microsoft.com/office/drawing/2014/main" id="{E524710D-A357-E64E-AF61-DD1DC18E2B26}"/>
              </a:ext>
            </a:extLst>
          </p:cNvPr>
          <p:cNvSpPr txBox="1"/>
          <p:nvPr/>
        </p:nvSpPr>
        <p:spPr>
          <a:xfrm>
            <a:off x="1331640" y="2060848"/>
            <a:ext cx="1800200" cy="400110"/>
          </a:xfrm>
          <a:prstGeom prst="rect">
            <a:avLst/>
          </a:prstGeom>
          <a:solidFill>
            <a:srgbClr val="F4F7F9"/>
          </a:solidFill>
        </p:spPr>
        <p:txBody>
          <a:bodyPr wrap="square" rtlCol="0">
            <a:spAutoFit/>
          </a:bodyPr>
          <a:lstStyle/>
          <a:p>
            <a:pPr algn="ctr"/>
            <a:r>
              <a:rPr lang="en-US" altLang="ja-JP" sz="2000" b="1" dirty="0">
                <a:solidFill>
                  <a:schemeClr val="bg2"/>
                </a:solidFill>
              </a:rPr>
              <a:t>Resurrection</a:t>
            </a:r>
            <a:endParaRPr lang="en-US" sz="2000" b="1"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1000"/>
                                        <p:tgtEl>
                                          <p:spTgt spid="76803">
                                            <p:txEl>
                                              <p:pRg st="0" end="0"/>
                                            </p:txEl>
                                          </p:spTgt>
                                        </p:tgtEl>
                                      </p:cBhvr>
                                    </p:animEffect>
                                    <p:anim calcmode="lin" valueType="num">
                                      <p:cBhvr>
                                        <p:cTn id="8" dur="10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68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76803">
                                            <p:txEl>
                                              <p:pRg st="1" end="1"/>
                                            </p:txEl>
                                          </p:spTgt>
                                        </p:tgtEl>
                                        <p:attrNameLst>
                                          <p:attrName>style.visibility</p:attrName>
                                        </p:attrNameLst>
                                      </p:cBhvr>
                                      <p:to>
                                        <p:strVal val="visible"/>
                                      </p:to>
                                    </p:set>
                                    <p:animEffect transition="in" filter="fade">
                                      <p:cBhvr>
                                        <p:cTn id="14" dur="1000"/>
                                        <p:tgtEl>
                                          <p:spTgt spid="76803">
                                            <p:txEl>
                                              <p:pRg st="1" end="1"/>
                                            </p:txEl>
                                          </p:spTgt>
                                        </p:tgtEl>
                                      </p:cBhvr>
                                    </p:animEffect>
                                    <p:anim calcmode="lin" valueType="num">
                                      <p:cBhvr>
                                        <p:cTn id="15" dur="10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68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76803">
                                            <p:txEl>
                                              <p:pRg st="2" end="2"/>
                                            </p:txEl>
                                          </p:spTgt>
                                        </p:tgtEl>
                                        <p:attrNameLst>
                                          <p:attrName>style.visibility</p:attrName>
                                        </p:attrNameLst>
                                      </p:cBhvr>
                                      <p:to>
                                        <p:strVal val="visible"/>
                                      </p:to>
                                    </p:set>
                                    <p:animEffect transition="in" filter="fade">
                                      <p:cBhvr>
                                        <p:cTn id="21" dur="1000"/>
                                        <p:tgtEl>
                                          <p:spTgt spid="76803">
                                            <p:txEl>
                                              <p:pRg st="2" end="2"/>
                                            </p:txEl>
                                          </p:spTgt>
                                        </p:tgtEl>
                                      </p:cBhvr>
                                    </p:animEffect>
                                    <p:anim calcmode="lin" valueType="num">
                                      <p:cBhvr>
                                        <p:cTn id="22" dur="10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68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76803">
                                            <p:txEl>
                                              <p:pRg st="3" end="3"/>
                                            </p:txEl>
                                          </p:spTgt>
                                        </p:tgtEl>
                                        <p:attrNameLst>
                                          <p:attrName>style.visibility</p:attrName>
                                        </p:attrNameLst>
                                      </p:cBhvr>
                                      <p:to>
                                        <p:strVal val="visible"/>
                                      </p:to>
                                    </p:set>
                                    <p:animEffect transition="in" filter="fade">
                                      <p:cBhvr>
                                        <p:cTn id="28" dur="1000"/>
                                        <p:tgtEl>
                                          <p:spTgt spid="76803">
                                            <p:txEl>
                                              <p:pRg st="3" end="3"/>
                                            </p:txEl>
                                          </p:spTgt>
                                        </p:tgtEl>
                                      </p:cBhvr>
                                    </p:animEffect>
                                    <p:anim calcmode="lin" valueType="num">
                                      <p:cBhvr>
                                        <p:cTn id="29" dur="1000" fill="hold"/>
                                        <p:tgtEl>
                                          <p:spTgt spid="7680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68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76803">
                                            <p:txEl>
                                              <p:pRg st="4" end="4"/>
                                            </p:txEl>
                                          </p:spTgt>
                                        </p:tgtEl>
                                        <p:attrNameLst>
                                          <p:attrName>style.visibility</p:attrName>
                                        </p:attrNameLst>
                                      </p:cBhvr>
                                      <p:to>
                                        <p:strVal val="visible"/>
                                      </p:to>
                                    </p:set>
                                    <p:animEffect transition="in" filter="fade">
                                      <p:cBhvr>
                                        <p:cTn id="35" dur="1000"/>
                                        <p:tgtEl>
                                          <p:spTgt spid="76803">
                                            <p:txEl>
                                              <p:pRg st="4" end="4"/>
                                            </p:txEl>
                                          </p:spTgt>
                                        </p:tgtEl>
                                      </p:cBhvr>
                                    </p:animEffect>
                                    <p:anim calcmode="lin" valueType="num">
                                      <p:cBhvr>
                                        <p:cTn id="36" dur="1000" fill="hold"/>
                                        <p:tgtEl>
                                          <p:spTgt spid="7680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68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27163" y="3065463"/>
            <a:ext cx="6705600" cy="1587"/>
          </a:xfrm>
          <a:prstGeom prst="line">
            <a:avLst/>
          </a:prstGeom>
          <a:noFill/>
          <a:ln w="76320">
            <a:solidFill>
              <a:schemeClr val="bg1"/>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711700" y="2200275"/>
            <a:ext cx="0" cy="796925"/>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a:off x="-36513" y="2227263"/>
            <a:ext cx="1944688" cy="120173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594100" y="76835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dirty="0">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973263" y="2227263"/>
            <a:ext cx="2670175" cy="649287"/>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884363" y="3217863"/>
            <a:ext cx="23622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859338" y="2227263"/>
            <a:ext cx="2816225" cy="649287"/>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en-GB" dirty="0"/>
              <a:t>Millennium</a:t>
            </a:r>
          </a:p>
        </p:txBody>
      </p:sp>
      <p:sp>
        <p:nvSpPr>
          <p:cNvPr id="30728" name="Text Box 8"/>
          <p:cNvSpPr txBox="1">
            <a:spLocks noChangeArrowheads="1"/>
          </p:cNvSpPr>
          <p:nvPr/>
        </p:nvSpPr>
        <p:spPr bwMode="auto">
          <a:xfrm>
            <a:off x="4932363" y="3217863"/>
            <a:ext cx="27432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323012" y="28432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dirty="0">
                <a:solidFill>
                  <a:srgbClr val="FFCC00"/>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a:off x="5940425" y="736600"/>
            <a:ext cx="2514600" cy="1573213"/>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spcBef>
                <a:spcPts val="2500"/>
              </a:spcBef>
              <a:buClr>
                <a:srgbClr val="FF0066"/>
              </a:buClr>
              <a:buSzPct val="100000"/>
              <a:buFont typeface="Times New Roman" charset="0"/>
              <a:buNone/>
              <a:defRPr/>
            </a:pPr>
            <a:r>
              <a:rPr lang="en-GB" sz="3200" b="1" dirty="0">
                <a:solidFill>
                  <a:srgbClr val="FFFF00"/>
                </a:solidFill>
                <a:effectLst>
                  <a:outerShdw blurRad="38100" dist="38100" dir="2700000" algn="tl">
                    <a:srgbClr val="000000"/>
                  </a:outerShdw>
                </a:effectLst>
                <a:cs typeface="Arial" charset="0"/>
              </a:rPr>
              <a:t>Great White Throne Judgment</a:t>
            </a:r>
          </a:p>
        </p:txBody>
      </p:sp>
      <p:sp>
        <p:nvSpPr>
          <p:cNvPr id="321550" name="Text Box 13"/>
          <p:cNvSpPr txBox="1">
            <a:spLocks noChangeArrowheads="1"/>
          </p:cNvSpPr>
          <p:nvPr/>
        </p:nvSpPr>
        <p:spPr bwMode="auto">
          <a:xfrm>
            <a:off x="8512175" y="95250"/>
            <a:ext cx="523875" cy="463550"/>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dirty="0">
                <a:solidFill>
                  <a:srgbClr val="FFFFFF"/>
                </a:solidFill>
                <a:effectLst>
                  <a:outerShdw blurRad="38100" dist="38100" dir="2700000" algn="tl">
                    <a:srgbClr val="000000"/>
                  </a:outerShdw>
                </a:effectLst>
                <a:cs typeface="Arial" charset="0"/>
              </a:rPr>
              <a:t>49</a:t>
            </a:r>
            <a:endParaRPr lang="en-GB" sz="2000" b="1" dirty="0">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613151" y="4105275"/>
            <a:ext cx="2514600" cy="587375"/>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200" b="1" dirty="0">
                <a:solidFill>
                  <a:srgbClr val="FFFF00"/>
                </a:solidFill>
                <a:effectLst>
                  <a:outerShdw blurRad="38100" dist="38100" dir="2700000" algn="tl">
                    <a:srgbClr val="000000"/>
                  </a:outerShdw>
                </a:effectLst>
                <a:cs typeface="Arial" charset="0"/>
              </a:rPr>
              <a:t>Judgment</a:t>
            </a:r>
          </a:p>
        </p:txBody>
      </p:sp>
      <p:sp>
        <p:nvSpPr>
          <p:cNvPr id="17" name="Title 16"/>
          <p:cNvSpPr>
            <a:spLocks noGrp="1"/>
          </p:cNvSpPr>
          <p:nvPr>
            <p:ph type="title" idx="4294967295"/>
          </p:nvPr>
        </p:nvSpPr>
        <p:spPr>
          <a:xfrm>
            <a:off x="0" y="0"/>
            <a:ext cx="6516688" cy="692150"/>
          </a:xfrm>
          <a:solidFill>
            <a:schemeClr val="tx1"/>
          </a:solidFill>
        </p:spPr>
        <p:txBody>
          <a:bodyPr/>
          <a:lstStyle/>
          <a:p>
            <a:pPr>
              <a:defRPr/>
            </a:pPr>
            <a:r>
              <a:rPr lang="en-US" sz="3600" b="1" i="1" dirty="0">
                <a:solidFill>
                  <a:srgbClr val="FFFFFF"/>
                </a:solidFill>
                <a:effectLst>
                  <a:outerShdw blurRad="38100" dist="38100" dir="2700000" algn="tl">
                    <a:srgbClr val="000000"/>
                  </a:outerShdw>
                </a:effectLst>
                <a:latin typeface="Arial" charset="0"/>
                <a:ea typeface="ＭＳ Ｐゴシック" charset="0"/>
                <a:cs typeface="Arial" charset="0"/>
              </a:rPr>
              <a:t>Future of Physical Death</a:t>
            </a:r>
            <a:endParaRPr lang="en-US" sz="4000" i="1" dirty="0">
              <a:latin typeface="Times New Roman" charset="0"/>
              <a:ea typeface="ＭＳ Ｐゴシック" charset="0"/>
              <a:cs typeface="ＭＳ Ｐゴシック" charset="0"/>
            </a:endParaRPr>
          </a:p>
        </p:txBody>
      </p:sp>
      <p:sp>
        <p:nvSpPr>
          <p:cNvPr id="18" name="Title 16"/>
          <p:cNvSpPr txBox="1">
            <a:spLocks/>
          </p:cNvSpPr>
          <p:nvPr/>
        </p:nvSpPr>
        <p:spPr bwMode="auto">
          <a:xfrm>
            <a:off x="-34925" y="5373688"/>
            <a:ext cx="25558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Death:</a:t>
            </a:r>
            <a:endParaRPr lang="en-US" dirty="0">
              <a:latin typeface="Times New Roman" charset="0"/>
              <a:ea typeface="ＭＳ Ｐゴシック" charset="0"/>
              <a:cs typeface="ＭＳ Ｐゴシック" charset="0"/>
            </a:endParaRPr>
          </a:p>
        </p:txBody>
      </p:sp>
      <p:sp>
        <p:nvSpPr>
          <p:cNvPr id="19" name="Line 2"/>
          <p:cNvSpPr>
            <a:spLocks noChangeShapeType="1"/>
          </p:cNvSpPr>
          <p:nvPr/>
        </p:nvSpPr>
        <p:spPr bwMode="auto">
          <a:xfrm>
            <a:off x="7740650" y="2200275"/>
            <a:ext cx="0" cy="796925"/>
          </a:xfrm>
          <a:prstGeom prst="line">
            <a:avLst/>
          </a:prstGeom>
          <a:noFill/>
          <a:ln w="38160">
            <a:solidFill>
              <a:srgbClr val="FFFF00"/>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0" name="Text Box 5"/>
          <p:cNvSpPr txBox="1">
            <a:spLocks noChangeArrowheads="1"/>
          </p:cNvSpPr>
          <p:nvPr/>
        </p:nvSpPr>
        <p:spPr bwMode="auto">
          <a:xfrm>
            <a:off x="-23813" y="4437063"/>
            <a:ext cx="2671763" cy="587375"/>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200" b="1" dirty="0">
                <a:solidFill>
                  <a:srgbClr val="FFFFFF"/>
                </a:solidFill>
                <a:effectLst>
                  <a:outerShdw blurRad="38100" dist="38100" dir="2700000" algn="tl">
                    <a:srgbClr val="000000"/>
                  </a:outerShdw>
                </a:effectLst>
                <a:cs typeface="Arial" charset="0"/>
              </a:rPr>
              <a:t>Universal</a:t>
            </a:r>
            <a:endParaRPr lang="en-GB" sz="3600" b="1" dirty="0">
              <a:solidFill>
                <a:srgbClr val="FFFFFF"/>
              </a:solidFill>
              <a:effectLst>
                <a:outerShdw blurRad="38100" dist="38100" dir="2700000" algn="tl">
                  <a:srgbClr val="000000"/>
                </a:outerShdw>
              </a:effectLst>
              <a:cs typeface="Arial" charset="0"/>
            </a:endParaRPr>
          </a:p>
        </p:txBody>
      </p:sp>
      <p:sp>
        <p:nvSpPr>
          <p:cNvPr id="21" name="Text Box 5"/>
          <p:cNvSpPr txBox="1">
            <a:spLocks noChangeArrowheads="1"/>
          </p:cNvSpPr>
          <p:nvPr/>
        </p:nvSpPr>
        <p:spPr bwMode="auto">
          <a:xfrm>
            <a:off x="2116138" y="4005263"/>
            <a:ext cx="2671762" cy="587375"/>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200" b="1" dirty="0">
                <a:solidFill>
                  <a:srgbClr val="FFFFFF"/>
                </a:solidFill>
                <a:effectLst>
                  <a:outerShdw blurRad="38100" dist="38100" dir="2700000" algn="tl">
                    <a:srgbClr val="000000"/>
                  </a:outerShdw>
                </a:effectLst>
                <a:cs typeface="Arial" charset="0"/>
              </a:rPr>
              <a:t>Increased</a:t>
            </a:r>
            <a:endParaRPr lang="en-GB" sz="3600" b="1" dirty="0">
              <a:solidFill>
                <a:srgbClr val="FFFFFF"/>
              </a:solidFill>
              <a:effectLst>
                <a:outerShdw blurRad="38100" dist="38100" dir="2700000" algn="tl">
                  <a:srgbClr val="000000"/>
                </a:outerShdw>
              </a:effectLst>
              <a:cs typeface="Arial" charset="0"/>
            </a:endParaRPr>
          </a:p>
        </p:txBody>
      </p:sp>
      <p:sp>
        <p:nvSpPr>
          <p:cNvPr id="22" name="Text Box 5"/>
          <p:cNvSpPr txBox="1">
            <a:spLocks noChangeArrowheads="1"/>
          </p:cNvSpPr>
          <p:nvPr/>
        </p:nvSpPr>
        <p:spPr bwMode="auto">
          <a:xfrm>
            <a:off x="4859338" y="5218113"/>
            <a:ext cx="2671762" cy="587375"/>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200" b="1" dirty="0">
                <a:solidFill>
                  <a:srgbClr val="FFFFFF"/>
                </a:solidFill>
                <a:effectLst>
                  <a:outerShdw blurRad="38100" dist="38100" dir="2700000" algn="tl">
                    <a:srgbClr val="000000"/>
                  </a:outerShdw>
                </a:effectLst>
                <a:cs typeface="Arial" charset="0"/>
              </a:rPr>
              <a:t>Decreased</a:t>
            </a:r>
            <a:endParaRPr lang="en-GB" sz="3600" b="1" dirty="0">
              <a:solidFill>
                <a:srgbClr val="FFFFFF"/>
              </a:solidFill>
              <a:effectLst>
                <a:outerShdw blurRad="38100" dist="38100" dir="2700000" algn="tl">
                  <a:srgbClr val="000000"/>
                </a:outerShdw>
              </a:effectLst>
              <a:cs typeface="Arial" charset="0"/>
            </a:endParaRPr>
          </a:p>
        </p:txBody>
      </p:sp>
      <p:sp>
        <p:nvSpPr>
          <p:cNvPr id="23" name="Text Box 5"/>
          <p:cNvSpPr txBox="1">
            <a:spLocks noChangeArrowheads="1"/>
          </p:cNvSpPr>
          <p:nvPr/>
        </p:nvSpPr>
        <p:spPr bwMode="auto">
          <a:xfrm>
            <a:off x="6227763" y="6299200"/>
            <a:ext cx="2671762" cy="5857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200" b="1" dirty="0">
                <a:solidFill>
                  <a:srgbClr val="FFFFFF"/>
                </a:solidFill>
                <a:effectLst>
                  <a:outerShdw blurRad="38100" dist="38100" dir="2700000" algn="tl">
                    <a:srgbClr val="000000"/>
                  </a:outerShdw>
                </a:effectLst>
                <a:cs typeface="Arial" charset="0"/>
              </a:rPr>
              <a:t>Eliminated</a:t>
            </a:r>
            <a:endParaRPr lang="en-GB" sz="3600" b="1" dirty="0">
              <a:solidFill>
                <a:srgbClr val="FFFFFF"/>
              </a:solidFill>
              <a:effectLst>
                <a:outerShdw blurRad="38100" dist="38100" dir="2700000" algn="tl">
                  <a:srgbClr val="000000"/>
                </a:outerShdw>
              </a:effectLst>
              <a:cs typeface="Arial" charset="0"/>
            </a:endParaRPr>
          </a:p>
        </p:txBody>
      </p:sp>
      <p:sp>
        <p:nvSpPr>
          <p:cNvPr id="2" name="Freeform 1"/>
          <p:cNvSpPr/>
          <p:nvPr/>
        </p:nvSpPr>
        <p:spPr>
          <a:xfrm rot="401470">
            <a:off x="-131763" y="3959225"/>
            <a:ext cx="10487026" cy="3124200"/>
          </a:xfrm>
          <a:custGeom>
            <a:avLst/>
            <a:gdLst>
              <a:gd name="connsiteX0" fmla="*/ 0 w 9560317"/>
              <a:gd name="connsiteY0" fmla="*/ 1122938 h 3124668"/>
              <a:gd name="connsiteX1" fmla="*/ 71882 w 9560317"/>
              <a:gd name="connsiteY1" fmla="*/ 1098975 h 3124668"/>
              <a:gd name="connsiteX2" fmla="*/ 155745 w 9560317"/>
              <a:gd name="connsiteY2" fmla="*/ 1063030 h 3124668"/>
              <a:gd name="connsiteX3" fmla="*/ 287529 w 9560317"/>
              <a:gd name="connsiteY3" fmla="*/ 1027085 h 3124668"/>
              <a:gd name="connsiteX4" fmla="*/ 335450 w 9560317"/>
              <a:gd name="connsiteY4" fmla="*/ 1003122 h 3124668"/>
              <a:gd name="connsiteX5" fmla="*/ 431293 w 9560317"/>
              <a:gd name="connsiteY5" fmla="*/ 979158 h 3124668"/>
              <a:gd name="connsiteX6" fmla="*/ 479214 w 9560317"/>
              <a:gd name="connsiteY6" fmla="*/ 967177 h 3124668"/>
              <a:gd name="connsiteX7" fmla="*/ 563077 w 9560317"/>
              <a:gd name="connsiteY7" fmla="*/ 931232 h 3124668"/>
              <a:gd name="connsiteX8" fmla="*/ 610998 w 9560317"/>
              <a:gd name="connsiteY8" fmla="*/ 919250 h 3124668"/>
              <a:gd name="connsiteX9" fmla="*/ 694860 w 9560317"/>
              <a:gd name="connsiteY9" fmla="*/ 895287 h 3124668"/>
              <a:gd name="connsiteX10" fmla="*/ 862585 w 9560317"/>
              <a:gd name="connsiteY10" fmla="*/ 835379 h 3124668"/>
              <a:gd name="connsiteX11" fmla="*/ 958428 w 9560317"/>
              <a:gd name="connsiteY11" fmla="*/ 787452 h 3124668"/>
              <a:gd name="connsiteX12" fmla="*/ 1018330 w 9560317"/>
              <a:gd name="connsiteY12" fmla="*/ 763489 h 3124668"/>
              <a:gd name="connsiteX13" fmla="*/ 1126153 w 9560317"/>
              <a:gd name="connsiteY13" fmla="*/ 715562 h 3124668"/>
              <a:gd name="connsiteX14" fmla="*/ 1233976 w 9560317"/>
              <a:gd name="connsiteY14" fmla="*/ 655654 h 3124668"/>
              <a:gd name="connsiteX15" fmla="*/ 1281897 w 9560317"/>
              <a:gd name="connsiteY15" fmla="*/ 643672 h 3124668"/>
              <a:gd name="connsiteX16" fmla="*/ 1329819 w 9560317"/>
              <a:gd name="connsiteY16" fmla="*/ 607727 h 3124668"/>
              <a:gd name="connsiteX17" fmla="*/ 1365760 w 9560317"/>
              <a:gd name="connsiteY17" fmla="*/ 595746 h 3124668"/>
              <a:gd name="connsiteX18" fmla="*/ 1425662 w 9560317"/>
              <a:gd name="connsiteY18" fmla="*/ 571782 h 3124668"/>
              <a:gd name="connsiteX19" fmla="*/ 1485563 w 9560317"/>
              <a:gd name="connsiteY19" fmla="*/ 535837 h 3124668"/>
              <a:gd name="connsiteX20" fmla="*/ 1581406 w 9560317"/>
              <a:gd name="connsiteY20" fmla="*/ 487911 h 3124668"/>
              <a:gd name="connsiteX21" fmla="*/ 1605367 w 9560317"/>
              <a:gd name="connsiteY21" fmla="*/ 463947 h 3124668"/>
              <a:gd name="connsiteX22" fmla="*/ 1653288 w 9560317"/>
              <a:gd name="connsiteY22" fmla="*/ 451966 h 3124668"/>
              <a:gd name="connsiteX23" fmla="*/ 1689229 w 9560317"/>
              <a:gd name="connsiteY23" fmla="*/ 439984 h 3124668"/>
              <a:gd name="connsiteX24" fmla="*/ 1773092 w 9560317"/>
              <a:gd name="connsiteY24" fmla="*/ 392057 h 3124668"/>
              <a:gd name="connsiteX25" fmla="*/ 1856954 w 9560317"/>
              <a:gd name="connsiteY25" fmla="*/ 368094 h 3124668"/>
              <a:gd name="connsiteX26" fmla="*/ 1904876 w 9560317"/>
              <a:gd name="connsiteY26" fmla="*/ 344131 h 3124668"/>
              <a:gd name="connsiteX27" fmla="*/ 1976758 w 9560317"/>
              <a:gd name="connsiteY27" fmla="*/ 320167 h 3124668"/>
              <a:gd name="connsiteX28" fmla="*/ 2012699 w 9560317"/>
              <a:gd name="connsiteY28" fmla="*/ 308186 h 3124668"/>
              <a:gd name="connsiteX29" fmla="*/ 2060620 w 9560317"/>
              <a:gd name="connsiteY29" fmla="*/ 296204 h 3124668"/>
              <a:gd name="connsiteX30" fmla="*/ 2192404 w 9560317"/>
              <a:gd name="connsiteY30" fmla="*/ 272241 h 3124668"/>
              <a:gd name="connsiteX31" fmla="*/ 2264286 w 9560317"/>
              <a:gd name="connsiteY31" fmla="*/ 248278 h 3124668"/>
              <a:gd name="connsiteX32" fmla="*/ 2443991 w 9560317"/>
              <a:gd name="connsiteY32" fmla="*/ 224314 h 3124668"/>
              <a:gd name="connsiteX33" fmla="*/ 2539834 w 9560317"/>
              <a:gd name="connsiteY33" fmla="*/ 200351 h 3124668"/>
              <a:gd name="connsiteX34" fmla="*/ 2575775 w 9560317"/>
              <a:gd name="connsiteY34" fmla="*/ 188369 h 3124668"/>
              <a:gd name="connsiteX35" fmla="*/ 2635677 w 9560317"/>
              <a:gd name="connsiteY35" fmla="*/ 176388 h 3124668"/>
              <a:gd name="connsiteX36" fmla="*/ 2731519 w 9560317"/>
              <a:gd name="connsiteY36" fmla="*/ 152424 h 3124668"/>
              <a:gd name="connsiteX37" fmla="*/ 2815382 w 9560317"/>
              <a:gd name="connsiteY37" fmla="*/ 104498 h 3124668"/>
              <a:gd name="connsiteX38" fmla="*/ 2851323 w 9560317"/>
              <a:gd name="connsiteY38" fmla="*/ 92516 h 3124668"/>
              <a:gd name="connsiteX39" fmla="*/ 2875284 w 9560317"/>
              <a:gd name="connsiteY39" fmla="*/ 56571 h 3124668"/>
              <a:gd name="connsiteX40" fmla="*/ 2947166 w 9560317"/>
              <a:gd name="connsiteY40" fmla="*/ 32608 h 3124668"/>
              <a:gd name="connsiteX41" fmla="*/ 3318556 w 9560317"/>
              <a:gd name="connsiteY41" fmla="*/ 20626 h 3124668"/>
              <a:gd name="connsiteX42" fmla="*/ 3737869 w 9560317"/>
              <a:gd name="connsiteY42" fmla="*/ 20626 h 3124668"/>
              <a:gd name="connsiteX43" fmla="*/ 3773810 w 9560317"/>
              <a:gd name="connsiteY43" fmla="*/ 44589 h 3124668"/>
              <a:gd name="connsiteX44" fmla="*/ 3881633 w 9560317"/>
              <a:gd name="connsiteY44" fmla="*/ 68553 h 3124668"/>
              <a:gd name="connsiteX45" fmla="*/ 4025397 w 9560317"/>
              <a:gd name="connsiteY45" fmla="*/ 92516 h 3124668"/>
              <a:gd name="connsiteX46" fmla="*/ 4121240 w 9560317"/>
              <a:gd name="connsiteY46" fmla="*/ 128461 h 3124668"/>
              <a:gd name="connsiteX47" fmla="*/ 4205102 w 9560317"/>
              <a:gd name="connsiteY47" fmla="*/ 152424 h 3124668"/>
              <a:gd name="connsiteX48" fmla="*/ 4276984 w 9560317"/>
              <a:gd name="connsiteY48" fmla="*/ 176388 h 3124668"/>
              <a:gd name="connsiteX49" fmla="*/ 4468670 w 9560317"/>
              <a:gd name="connsiteY49" fmla="*/ 200351 h 3124668"/>
              <a:gd name="connsiteX50" fmla="*/ 4612434 w 9560317"/>
              <a:gd name="connsiteY50" fmla="*/ 212333 h 3124668"/>
              <a:gd name="connsiteX51" fmla="*/ 4720257 w 9560317"/>
              <a:gd name="connsiteY51" fmla="*/ 224314 h 3124668"/>
              <a:gd name="connsiteX52" fmla="*/ 4864021 w 9560317"/>
              <a:gd name="connsiteY52" fmla="*/ 236296 h 3124668"/>
              <a:gd name="connsiteX53" fmla="*/ 4899962 w 9560317"/>
              <a:gd name="connsiteY53" fmla="*/ 272241 h 3124668"/>
              <a:gd name="connsiteX54" fmla="*/ 5211451 w 9560317"/>
              <a:gd name="connsiteY54" fmla="*/ 320167 h 3124668"/>
              <a:gd name="connsiteX55" fmla="*/ 5247392 w 9560317"/>
              <a:gd name="connsiteY55" fmla="*/ 332149 h 3124668"/>
              <a:gd name="connsiteX56" fmla="*/ 5295314 w 9560317"/>
              <a:gd name="connsiteY56" fmla="*/ 344131 h 3124668"/>
              <a:gd name="connsiteX57" fmla="*/ 5355216 w 9560317"/>
              <a:gd name="connsiteY57" fmla="*/ 380076 h 3124668"/>
              <a:gd name="connsiteX58" fmla="*/ 5403137 w 9560317"/>
              <a:gd name="connsiteY58" fmla="*/ 416021 h 3124668"/>
              <a:gd name="connsiteX59" fmla="*/ 5451058 w 9560317"/>
              <a:gd name="connsiteY59" fmla="*/ 428002 h 3124668"/>
              <a:gd name="connsiteX60" fmla="*/ 5510960 w 9560317"/>
              <a:gd name="connsiteY60" fmla="*/ 463947 h 3124668"/>
              <a:gd name="connsiteX61" fmla="*/ 5606803 w 9560317"/>
              <a:gd name="connsiteY61" fmla="*/ 499892 h 3124668"/>
              <a:gd name="connsiteX62" fmla="*/ 5678685 w 9560317"/>
              <a:gd name="connsiteY62" fmla="*/ 535837 h 3124668"/>
              <a:gd name="connsiteX63" fmla="*/ 5750567 w 9560317"/>
              <a:gd name="connsiteY63" fmla="*/ 571782 h 3124668"/>
              <a:gd name="connsiteX64" fmla="*/ 5834429 w 9560317"/>
              <a:gd name="connsiteY64" fmla="*/ 631690 h 3124668"/>
              <a:gd name="connsiteX65" fmla="*/ 5894331 w 9560317"/>
              <a:gd name="connsiteY65" fmla="*/ 679617 h 3124668"/>
              <a:gd name="connsiteX66" fmla="*/ 5930272 w 9560317"/>
              <a:gd name="connsiteY66" fmla="*/ 691599 h 3124668"/>
              <a:gd name="connsiteX67" fmla="*/ 5990174 w 9560317"/>
              <a:gd name="connsiteY67" fmla="*/ 715562 h 3124668"/>
              <a:gd name="connsiteX68" fmla="*/ 6014135 w 9560317"/>
              <a:gd name="connsiteY68" fmla="*/ 751507 h 3124668"/>
              <a:gd name="connsiteX69" fmla="*/ 6050076 w 9560317"/>
              <a:gd name="connsiteY69" fmla="*/ 763489 h 3124668"/>
              <a:gd name="connsiteX70" fmla="*/ 6133938 w 9560317"/>
              <a:gd name="connsiteY70" fmla="*/ 799434 h 3124668"/>
              <a:gd name="connsiteX71" fmla="*/ 6229781 w 9560317"/>
              <a:gd name="connsiteY71" fmla="*/ 871324 h 3124668"/>
              <a:gd name="connsiteX72" fmla="*/ 6277702 w 9560317"/>
              <a:gd name="connsiteY72" fmla="*/ 895287 h 3124668"/>
              <a:gd name="connsiteX73" fmla="*/ 6601172 w 9560317"/>
              <a:gd name="connsiteY73" fmla="*/ 1075012 h 3124668"/>
              <a:gd name="connsiteX74" fmla="*/ 6744936 w 9560317"/>
              <a:gd name="connsiteY74" fmla="*/ 1110957 h 3124668"/>
              <a:gd name="connsiteX75" fmla="*/ 6864739 w 9560317"/>
              <a:gd name="connsiteY75" fmla="*/ 1182847 h 3124668"/>
              <a:gd name="connsiteX76" fmla="*/ 6996523 w 9560317"/>
              <a:gd name="connsiteY76" fmla="*/ 1242755 h 3124668"/>
              <a:gd name="connsiteX77" fmla="*/ 7080386 w 9560317"/>
              <a:gd name="connsiteY77" fmla="*/ 1314645 h 3124668"/>
              <a:gd name="connsiteX78" fmla="*/ 7308012 w 9560317"/>
              <a:gd name="connsiteY78" fmla="*/ 1482388 h 3124668"/>
              <a:gd name="connsiteX79" fmla="*/ 7415835 w 9560317"/>
              <a:gd name="connsiteY79" fmla="*/ 1590223 h 3124668"/>
              <a:gd name="connsiteX80" fmla="*/ 7511678 w 9560317"/>
              <a:gd name="connsiteY80" fmla="*/ 1686076 h 3124668"/>
              <a:gd name="connsiteX81" fmla="*/ 7559599 w 9560317"/>
              <a:gd name="connsiteY81" fmla="*/ 1722021 h 3124668"/>
              <a:gd name="connsiteX82" fmla="*/ 7655442 w 9560317"/>
              <a:gd name="connsiteY82" fmla="*/ 1817874 h 3124668"/>
              <a:gd name="connsiteX83" fmla="*/ 7739305 w 9560317"/>
              <a:gd name="connsiteY83" fmla="*/ 1865801 h 3124668"/>
              <a:gd name="connsiteX84" fmla="*/ 7775246 w 9560317"/>
              <a:gd name="connsiteY84" fmla="*/ 1913728 h 3124668"/>
              <a:gd name="connsiteX85" fmla="*/ 7859108 w 9560317"/>
              <a:gd name="connsiteY85" fmla="*/ 1961654 h 3124668"/>
              <a:gd name="connsiteX86" fmla="*/ 7930990 w 9560317"/>
              <a:gd name="connsiteY86" fmla="*/ 2009581 h 3124668"/>
              <a:gd name="connsiteX87" fmla="*/ 8002872 w 9560317"/>
              <a:gd name="connsiteY87" fmla="*/ 2057507 h 3124668"/>
              <a:gd name="connsiteX88" fmla="*/ 8038813 w 9560317"/>
              <a:gd name="connsiteY88" fmla="*/ 2081471 h 3124668"/>
              <a:gd name="connsiteX89" fmla="*/ 8098715 w 9560317"/>
              <a:gd name="connsiteY89" fmla="*/ 2117416 h 3124668"/>
              <a:gd name="connsiteX90" fmla="*/ 8134656 w 9560317"/>
              <a:gd name="connsiteY90" fmla="*/ 2141379 h 3124668"/>
              <a:gd name="connsiteX91" fmla="*/ 8254460 w 9560317"/>
              <a:gd name="connsiteY91" fmla="*/ 2213269 h 3124668"/>
              <a:gd name="connsiteX92" fmla="*/ 8302381 w 9560317"/>
              <a:gd name="connsiteY92" fmla="*/ 2249214 h 3124668"/>
              <a:gd name="connsiteX93" fmla="*/ 8374263 w 9560317"/>
              <a:gd name="connsiteY93" fmla="*/ 2321104 h 3124668"/>
              <a:gd name="connsiteX94" fmla="*/ 8422184 w 9560317"/>
              <a:gd name="connsiteY94" fmla="*/ 2333086 h 3124668"/>
              <a:gd name="connsiteX95" fmla="*/ 8458125 w 9560317"/>
              <a:gd name="connsiteY95" fmla="*/ 2357049 h 3124668"/>
              <a:gd name="connsiteX96" fmla="*/ 8506047 w 9560317"/>
              <a:gd name="connsiteY96" fmla="*/ 2404975 h 3124668"/>
              <a:gd name="connsiteX97" fmla="*/ 8553968 w 9560317"/>
              <a:gd name="connsiteY97" fmla="*/ 2416957 h 3124668"/>
              <a:gd name="connsiteX98" fmla="*/ 8589909 w 9560317"/>
              <a:gd name="connsiteY98" fmla="*/ 2440920 h 3124668"/>
              <a:gd name="connsiteX99" fmla="*/ 8637831 w 9560317"/>
              <a:gd name="connsiteY99" fmla="*/ 2488847 h 3124668"/>
              <a:gd name="connsiteX100" fmla="*/ 8829516 w 9560317"/>
              <a:gd name="connsiteY100" fmla="*/ 2536774 h 3124668"/>
              <a:gd name="connsiteX101" fmla="*/ 9009221 w 9560317"/>
              <a:gd name="connsiteY101" fmla="*/ 2572719 h 3124668"/>
              <a:gd name="connsiteX102" fmla="*/ 9117045 w 9560317"/>
              <a:gd name="connsiteY102" fmla="*/ 2656590 h 3124668"/>
              <a:gd name="connsiteX103" fmla="*/ 9200907 w 9560317"/>
              <a:gd name="connsiteY103" fmla="*/ 2692535 h 3124668"/>
              <a:gd name="connsiteX104" fmla="*/ 9236848 w 9560317"/>
              <a:gd name="connsiteY104" fmla="*/ 2716499 h 3124668"/>
              <a:gd name="connsiteX105" fmla="*/ 9296750 w 9560317"/>
              <a:gd name="connsiteY105" fmla="*/ 2812352 h 3124668"/>
              <a:gd name="connsiteX106" fmla="*/ 9332691 w 9560317"/>
              <a:gd name="connsiteY106" fmla="*/ 2860278 h 3124668"/>
              <a:gd name="connsiteX107" fmla="*/ 9380612 w 9560317"/>
              <a:gd name="connsiteY107" fmla="*/ 2932168 h 3124668"/>
              <a:gd name="connsiteX108" fmla="*/ 9404573 w 9560317"/>
              <a:gd name="connsiteY108" fmla="*/ 2968113 h 3124668"/>
              <a:gd name="connsiteX109" fmla="*/ 9428534 w 9560317"/>
              <a:gd name="connsiteY109" fmla="*/ 3004058 h 3124668"/>
              <a:gd name="connsiteX110" fmla="*/ 9488435 w 9560317"/>
              <a:gd name="connsiteY110" fmla="*/ 3063967 h 3124668"/>
              <a:gd name="connsiteX111" fmla="*/ 9548337 w 9560317"/>
              <a:gd name="connsiteY111" fmla="*/ 3123875 h 3124668"/>
              <a:gd name="connsiteX112" fmla="*/ 9560317 w 9560317"/>
              <a:gd name="connsiteY112" fmla="*/ 3123875 h 31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560317" h="3124668">
                <a:moveTo>
                  <a:pt x="0" y="1122938"/>
                </a:moveTo>
                <a:cubicBezTo>
                  <a:pt x="23961" y="1114950"/>
                  <a:pt x="48309" y="1108043"/>
                  <a:pt x="71882" y="1098975"/>
                </a:cubicBezTo>
                <a:cubicBezTo>
                  <a:pt x="100268" y="1088056"/>
                  <a:pt x="126892" y="1072649"/>
                  <a:pt x="155745" y="1063030"/>
                </a:cubicBezTo>
                <a:cubicBezTo>
                  <a:pt x="336223" y="1002864"/>
                  <a:pt x="77492" y="1111108"/>
                  <a:pt x="287529" y="1027085"/>
                </a:cubicBezTo>
                <a:cubicBezTo>
                  <a:pt x="304111" y="1020452"/>
                  <a:pt x="318507" y="1008770"/>
                  <a:pt x="335450" y="1003122"/>
                </a:cubicBezTo>
                <a:cubicBezTo>
                  <a:pt x="366691" y="992707"/>
                  <a:pt x="399345" y="987146"/>
                  <a:pt x="431293" y="979158"/>
                </a:cubicBezTo>
                <a:cubicBezTo>
                  <a:pt x="447267" y="975164"/>
                  <a:pt x="464080" y="973664"/>
                  <a:pt x="479214" y="967177"/>
                </a:cubicBezTo>
                <a:cubicBezTo>
                  <a:pt x="507168" y="955195"/>
                  <a:pt x="534495" y="941627"/>
                  <a:pt x="563077" y="931232"/>
                </a:cubicBezTo>
                <a:cubicBezTo>
                  <a:pt x="578551" y="925604"/>
                  <a:pt x="595166" y="923774"/>
                  <a:pt x="610998" y="919250"/>
                </a:cubicBezTo>
                <a:cubicBezTo>
                  <a:pt x="731307" y="884872"/>
                  <a:pt x="545052" y="932745"/>
                  <a:pt x="694860" y="895287"/>
                </a:cubicBezTo>
                <a:cubicBezTo>
                  <a:pt x="830023" y="814181"/>
                  <a:pt x="662952" y="905846"/>
                  <a:pt x="862585" y="835379"/>
                </a:cubicBezTo>
                <a:cubicBezTo>
                  <a:pt x="896268" y="823490"/>
                  <a:pt x="925264" y="800719"/>
                  <a:pt x="958428" y="787452"/>
                </a:cubicBezTo>
                <a:cubicBezTo>
                  <a:pt x="978395" y="779464"/>
                  <a:pt x="999095" y="773107"/>
                  <a:pt x="1018330" y="763489"/>
                </a:cubicBezTo>
                <a:cubicBezTo>
                  <a:pt x="1121961" y="711668"/>
                  <a:pt x="1034704" y="738428"/>
                  <a:pt x="1126153" y="715562"/>
                </a:cubicBezTo>
                <a:cubicBezTo>
                  <a:pt x="1151571" y="700310"/>
                  <a:pt x="1203420" y="667114"/>
                  <a:pt x="1233976" y="655654"/>
                </a:cubicBezTo>
                <a:cubicBezTo>
                  <a:pt x="1249393" y="649872"/>
                  <a:pt x="1265923" y="647666"/>
                  <a:pt x="1281897" y="643672"/>
                </a:cubicBezTo>
                <a:cubicBezTo>
                  <a:pt x="1297871" y="631690"/>
                  <a:pt x="1312482" y="617635"/>
                  <a:pt x="1329819" y="607727"/>
                </a:cubicBezTo>
                <a:cubicBezTo>
                  <a:pt x="1340783" y="601461"/>
                  <a:pt x="1353936" y="600181"/>
                  <a:pt x="1365760" y="595746"/>
                </a:cubicBezTo>
                <a:cubicBezTo>
                  <a:pt x="1385896" y="588194"/>
                  <a:pt x="1406427" y="581401"/>
                  <a:pt x="1425662" y="571782"/>
                </a:cubicBezTo>
                <a:cubicBezTo>
                  <a:pt x="1446489" y="561367"/>
                  <a:pt x="1465061" y="546878"/>
                  <a:pt x="1485563" y="535837"/>
                </a:cubicBezTo>
                <a:cubicBezTo>
                  <a:pt x="1517012" y="518901"/>
                  <a:pt x="1581406" y="487911"/>
                  <a:pt x="1581406" y="487911"/>
                </a:cubicBezTo>
                <a:cubicBezTo>
                  <a:pt x="1589393" y="479923"/>
                  <a:pt x="1595264" y="468999"/>
                  <a:pt x="1605367" y="463947"/>
                </a:cubicBezTo>
                <a:cubicBezTo>
                  <a:pt x="1620094" y="456583"/>
                  <a:pt x="1637456" y="456490"/>
                  <a:pt x="1653288" y="451966"/>
                </a:cubicBezTo>
                <a:cubicBezTo>
                  <a:pt x="1665431" y="448496"/>
                  <a:pt x="1677934" y="445632"/>
                  <a:pt x="1689229" y="439984"/>
                </a:cubicBezTo>
                <a:cubicBezTo>
                  <a:pt x="1809530" y="379827"/>
                  <a:pt x="1626087" y="455066"/>
                  <a:pt x="1773092" y="392057"/>
                </a:cubicBezTo>
                <a:cubicBezTo>
                  <a:pt x="1840650" y="363101"/>
                  <a:pt x="1775925" y="398483"/>
                  <a:pt x="1856954" y="368094"/>
                </a:cubicBezTo>
                <a:cubicBezTo>
                  <a:pt x="1873676" y="361822"/>
                  <a:pt x="1888294" y="350765"/>
                  <a:pt x="1904876" y="344131"/>
                </a:cubicBezTo>
                <a:cubicBezTo>
                  <a:pt x="1928326" y="334750"/>
                  <a:pt x="1952797" y="328155"/>
                  <a:pt x="1976758" y="320167"/>
                </a:cubicBezTo>
                <a:cubicBezTo>
                  <a:pt x="1988738" y="316173"/>
                  <a:pt x="2000448" y="311249"/>
                  <a:pt x="2012699" y="308186"/>
                </a:cubicBezTo>
                <a:cubicBezTo>
                  <a:pt x="2028673" y="304192"/>
                  <a:pt x="2044547" y="299776"/>
                  <a:pt x="2060620" y="296204"/>
                </a:cubicBezTo>
                <a:cubicBezTo>
                  <a:pt x="2110860" y="285038"/>
                  <a:pt x="2140377" y="280913"/>
                  <a:pt x="2192404" y="272241"/>
                </a:cubicBezTo>
                <a:cubicBezTo>
                  <a:pt x="2216365" y="264253"/>
                  <a:pt x="2239373" y="252431"/>
                  <a:pt x="2264286" y="248278"/>
                </a:cubicBezTo>
                <a:cubicBezTo>
                  <a:pt x="2371838" y="230350"/>
                  <a:pt x="2312025" y="238979"/>
                  <a:pt x="2443991" y="224314"/>
                </a:cubicBezTo>
                <a:cubicBezTo>
                  <a:pt x="2526156" y="196924"/>
                  <a:pt x="2424164" y="229273"/>
                  <a:pt x="2539834" y="200351"/>
                </a:cubicBezTo>
                <a:cubicBezTo>
                  <a:pt x="2552085" y="197288"/>
                  <a:pt x="2563524" y="191432"/>
                  <a:pt x="2575775" y="188369"/>
                </a:cubicBezTo>
                <a:cubicBezTo>
                  <a:pt x="2595530" y="183430"/>
                  <a:pt x="2615836" y="180967"/>
                  <a:pt x="2635677" y="176388"/>
                </a:cubicBezTo>
                <a:cubicBezTo>
                  <a:pt x="2667764" y="168982"/>
                  <a:pt x="2731519" y="152424"/>
                  <a:pt x="2731519" y="152424"/>
                </a:cubicBezTo>
                <a:cubicBezTo>
                  <a:pt x="2767614" y="128359"/>
                  <a:pt x="2772823" y="122740"/>
                  <a:pt x="2815382" y="104498"/>
                </a:cubicBezTo>
                <a:cubicBezTo>
                  <a:pt x="2826989" y="99523"/>
                  <a:pt x="2839343" y="96510"/>
                  <a:pt x="2851323" y="92516"/>
                </a:cubicBezTo>
                <a:cubicBezTo>
                  <a:pt x="2859310" y="80534"/>
                  <a:pt x="2863073" y="64203"/>
                  <a:pt x="2875284" y="56571"/>
                </a:cubicBezTo>
                <a:cubicBezTo>
                  <a:pt x="2896701" y="43184"/>
                  <a:pt x="2921922" y="33422"/>
                  <a:pt x="2947166" y="32608"/>
                </a:cubicBezTo>
                <a:lnTo>
                  <a:pt x="3318556" y="20626"/>
                </a:lnTo>
                <a:cubicBezTo>
                  <a:pt x="3487008" y="-7453"/>
                  <a:pt x="3450755" y="-6294"/>
                  <a:pt x="3737869" y="20626"/>
                </a:cubicBezTo>
                <a:cubicBezTo>
                  <a:pt x="3752205" y="21970"/>
                  <a:pt x="3760150" y="40035"/>
                  <a:pt x="3773810" y="44589"/>
                </a:cubicBezTo>
                <a:cubicBezTo>
                  <a:pt x="3808738" y="56233"/>
                  <a:pt x="3845758" y="60273"/>
                  <a:pt x="3881633" y="68553"/>
                </a:cubicBezTo>
                <a:cubicBezTo>
                  <a:pt x="3975172" y="90141"/>
                  <a:pt x="3885092" y="74975"/>
                  <a:pt x="4025397" y="92516"/>
                </a:cubicBezTo>
                <a:cubicBezTo>
                  <a:pt x="4106976" y="119713"/>
                  <a:pt x="4006637" y="85480"/>
                  <a:pt x="4121240" y="128461"/>
                </a:cubicBezTo>
                <a:cubicBezTo>
                  <a:pt x="4174939" y="148600"/>
                  <a:pt x="4142143" y="133534"/>
                  <a:pt x="4205102" y="152424"/>
                </a:cubicBezTo>
                <a:cubicBezTo>
                  <a:pt x="4229294" y="159682"/>
                  <a:pt x="4251981" y="172816"/>
                  <a:pt x="4276984" y="176388"/>
                </a:cubicBezTo>
                <a:cubicBezTo>
                  <a:pt x="4361265" y="188429"/>
                  <a:pt x="4378090" y="191723"/>
                  <a:pt x="4468670" y="200351"/>
                </a:cubicBezTo>
                <a:cubicBezTo>
                  <a:pt x="4516541" y="204911"/>
                  <a:pt x="4564563" y="207773"/>
                  <a:pt x="4612434" y="212333"/>
                </a:cubicBezTo>
                <a:cubicBezTo>
                  <a:pt x="4648433" y="215762"/>
                  <a:pt x="4684258" y="220885"/>
                  <a:pt x="4720257" y="224314"/>
                </a:cubicBezTo>
                <a:cubicBezTo>
                  <a:pt x="4768128" y="228874"/>
                  <a:pt x="4816100" y="232302"/>
                  <a:pt x="4864021" y="236296"/>
                </a:cubicBezTo>
                <a:cubicBezTo>
                  <a:pt x="4876001" y="248278"/>
                  <a:pt x="4887098" y="261214"/>
                  <a:pt x="4899962" y="272241"/>
                </a:cubicBezTo>
                <a:cubicBezTo>
                  <a:pt x="5002626" y="360247"/>
                  <a:pt x="4996702" y="310405"/>
                  <a:pt x="5211451" y="320167"/>
                </a:cubicBezTo>
                <a:cubicBezTo>
                  <a:pt x="5223431" y="324161"/>
                  <a:pt x="5235249" y="328679"/>
                  <a:pt x="5247392" y="332149"/>
                </a:cubicBezTo>
                <a:cubicBezTo>
                  <a:pt x="5263224" y="336673"/>
                  <a:pt x="5280268" y="337443"/>
                  <a:pt x="5295314" y="344131"/>
                </a:cubicBezTo>
                <a:cubicBezTo>
                  <a:pt x="5316593" y="353589"/>
                  <a:pt x="5335841" y="367158"/>
                  <a:pt x="5355216" y="380076"/>
                </a:cubicBezTo>
                <a:cubicBezTo>
                  <a:pt x="5371830" y="391153"/>
                  <a:pt x="5385278" y="407090"/>
                  <a:pt x="5403137" y="416021"/>
                </a:cubicBezTo>
                <a:cubicBezTo>
                  <a:pt x="5417864" y="423385"/>
                  <a:pt x="5435084" y="424008"/>
                  <a:pt x="5451058" y="428002"/>
                </a:cubicBezTo>
                <a:cubicBezTo>
                  <a:pt x="5471025" y="439984"/>
                  <a:pt x="5490133" y="453532"/>
                  <a:pt x="5510960" y="463947"/>
                </a:cubicBezTo>
                <a:cubicBezTo>
                  <a:pt x="5539619" y="478278"/>
                  <a:pt x="5575691" y="489521"/>
                  <a:pt x="5606803" y="499892"/>
                </a:cubicBezTo>
                <a:cubicBezTo>
                  <a:pt x="5709807" y="568571"/>
                  <a:pt x="5579483" y="486230"/>
                  <a:pt x="5678685" y="535837"/>
                </a:cubicBezTo>
                <a:cubicBezTo>
                  <a:pt x="5771581" y="582290"/>
                  <a:pt x="5660230" y="541668"/>
                  <a:pt x="5750567" y="571782"/>
                </a:cubicBezTo>
                <a:cubicBezTo>
                  <a:pt x="5829058" y="650282"/>
                  <a:pt x="5739814" y="568606"/>
                  <a:pt x="5834429" y="631690"/>
                </a:cubicBezTo>
                <a:cubicBezTo>
                  <a:pt x="5901289" y="676269"/>
                  <a:pt x="5807286" y="636090"/>
                  <a:pt x="5894331" y="679617"/>
                </a:cubicBezTo>
                <a:cubicBezTo>
                  <a:pt x="5905626" y="685265"/>
                  <a:pt x="5918448" y="687164"/>
                  <a:pt x="5930272" y="691599"/>
                </a:cubicBezTo>
                <a:cubicBezTo>
                  <a:pt x="5950408" y="699151"/>
                  <a:pt x="5970207" y="707574"/>
                  <a:pt x="5990174" y="715562"/>
                </a:cubicBezTo>
                <a:cubicBezTo>
                  <a:pt x="5998161" y="727544"/>
                  <a:pt x="6002891" y="742511"/>
                  <a:pt x="6014135" y="751507"/>
                </a:cubicBezTo>
                <a:cubicBezTo>
                  <a:pt x="6023996" y="759397"/>
                  <a:pt x="6038351" y="758798"/>
                  <a:pt x="6050076" y="763489"/>
                </a:cubicBezTo>
                <a:cubicBezTo>
                  <a:pt x="6078314" y="774786"/>
                  <a:pt x="6107859" y="783785"/>
                  <a:pt x="6133938" y="799434"/>
                </a:cubicBezTo>
                <a:cubicBezTo>
                  <a:pt x="6168182" y="819983"/>
                  <a:pt x="6194062" y="853463"/>
                  <a:pt x="6229781" y="871324"/>
                </a:cubicBezTo>
                <a:cubicBezTo>
                  <a:pt x="6245755" y="879312"/>
                  <a:pt x="6262558" y="885821"/>
                  <a:pt x="6277702" y="895287"/>
                </a:cubicBezTo>
                <a:cubicBezTo>
                  <a:pt x="6411143" y="978696"/>
                  <a:pt x="6294218" y="998265"/>
                  <a:pt x="6601172" y="1075012"/>
                </a:cubicBezTo>
                <a:lnTo>
                  <a:pt x="6744936" y="1110957"/>
                </a:lnTo>
                <a:cubicBezTo>
                  <a:pt x="6784870" y="1134920"/>
                  <a:pt x="6823485" y="1161235"/>
                  <a:pt x="6864739" y="1182847"/>
                </a:cubicBezTo>
                <a:cubicBezTo>
                  <a:pt x="6907483" y="1205239"/>
                  <a:pt x="6955350" y="1217591"/>
                  <a:pt x="6996523" y="1242755"/>
                </a:cubicBezTo>
                <a:cubicBezTo>
                  <a:pt x="7027940" y="1261956"/>
                  <a:pt x="7050696" y="1292870"/>
                  <a:pt x="7080386" y="1314645"/>
                </a:cubicBezTo>
                <a:cubicBezTo>
                  <a:pt x="7165263" y="1376895"/>
                  <a:pt x="7236103" y="1392492"/>
                  <a:pt x="7308012" y="1482388"/>
                </a:cubicBezTo>
                <a:cubicBezTo>
                  <a:pt x="7401974" y="1599853"/>
                  <a:pt x="7305899" y="1488732"/>
                  <a:pt x="7415835" y="1590223"/>
                </a:cubicBezTo>
                <a:cubicBezTo>
                  <a:pt x="7449034" y="1620872"/>
                  <a:pt x="7475533" y="1658964"/>
                  <a:pt x="7511678" y="1686076"/>
                </a:cubicBezTo>
                <a:cubicBezTo>
                  <a:pt x="7527652" y="1698058"/>
                  <a:pt x="7544880" y="1708527"/>
                  <a:pt x="7559599" y="1722021"/>
                </a:cubicBezTo>
                <a:cubicBezTo>
                  <a:pt x="7592904" y="1752554"/>
                  <a:pt x="7615030" y="1797665"/>
                  <a:pt x="7655442" y="1817874"/>
                </a:cubicBezTo>
                <a:cubicBezTo>
                  <a:pt x="7716243" y="1848278"/>
                  <a:pt x="7688504" y="1831930"/>
                  <a:pt x="7739305" y="1865801"/>
                </a:cubicBezTo>
                <a:cubicBezTo>
                  <a:pt x="7751285" y="1881777"/>
                  <a:pt x="7761127" y="1899607"/>
                  <a:pt x="7775246" y="1913728"/>
                </a:cubicBezTo>
                <a:cubicBezTo>
                  <a:pt x="7795967" y="1934451"/>
                  <a:pt x="7835617" y="1947558"/>
                  <a:pt x="7859108" y="1961654"/>
                </a:cubicBezTo>
                <a:cubicBezTo>
                  <a:pt x="7883801" y="1976472"/>
                  <a:pt x="7907029" y="1993605"/>
                  <a:pt x="7930990" y="2009581"/>
                </a:cubicBezTo>
                <a:lnTo>
                  <a:pt x="8002872" y="2057507"/>
                </a:lnTo>
                <a:cubicBezTo>
                  <a:pt x="8014852" y="2065495"/>
                  <a:pt x="8026466" y="2074062"/>
                  <a:pt x="8038813" y="2081471"/>
                </a:cubicBezTo>
                <a:cubicBezTo>
                  <a:pt x="8058780" y="2093453"/>
                  <a:pt x="8078969" y="2105073"/>
                  <a:pt x="8098715" y="2117416"/>
                </a:cubicBezTo>
                <a:cubicBezTo>
                  <a:pt x="8110925" y="2125048"/>
                  <a:pt x="8122154" y="2134235"/>
                  <a:pt x="8134656" y="2141379"/>
                </a:cubicBezTo>
                <a:cubicBezTo>
                  <a:pt x="8212698" y="2185979"/>
                  <a:pt x="8160681" y="2142927"/>
                  <a:pt x="8254460" y="2213269"/>
                </a:cubicBezTo>
                <a:cubicBezTo>
                  <a:pt x="8270434" y="2225251"/>
                  <a:pt x="8287540" y="2235855"/>
                  <a:pt x="8302381" y="2249214"/>
                </a:cubicBezTo>
                <a:cubicBezTo>
                  <a:pt x="8327568" y="2271885"/>
                  <a:pt x="8341388" y="2312884"/>
                  <a:pt x="8374263" y="2321104"/>
                </a:cubicBezTo>
                <a:lnTo>
                  <a:pt x="8422184" y="2333086"/>
                </a:lnTo>
                <a:cubicBezTo>
                  <a:pt x="8434164" y="2341074"/>
                  <a:pt x="8447193" y="2347678"/>
                  <a:pt x="8458125" y="2357049"/>
                </a:cubicBezTo>
                <a:cubicBezTo>
                  <a:pt x="8475277" y="2371752"/>
                  <a:pt x="8486890" y="2393001"/>
                  <a:pt x="8506047" y="2404975"/>
                </a:cubicBezTo>
                <a:cubicBezTo>
                  <a:pt x="8520009" y="2413702"/>
                  <a:pt x="8537994" y="2412963"/>
                  <a:pt x="8553968" y="2416957"/>
                </a:cubicBezTo>
                <a:cubicBezTo>
                  <a:pt x="8565948" y="2424945"/>
                  <a:pt x="8578977" y="2431549"/>
                  <a:pt x="8589909" y="2440920"/>
                </a:cubicBezTo>
                <a:cubicBezTo>
                  <a:pt x="8607061" y="2455623"/>
                  <a:pt x="8617998" y="2478028"/>
                  <a:pt x="8637831" y="2488847"/>
                </a:cubicBezTo>
                <a:cubicBezTo>
                  <a:pt x="8662356" y="2502226"/>
                  <a:pt x="8813290" y="2532717"/>
                  <a:pt x="8829516" y="2536774"/>
                </a:cubicBezTo>
                <a:cubicBezTo>
                  <a:pt x="8977136" y="2573683"/>
                  <a:pt x="8848207" y="2552589"/>
                  <a:pt x="9009221" y="2572719"/>
                </a:cubicBezTo>
                <a:cubicBezTo>
                  <a:pt x="9045162" y="2600676"/>
                  <a:pt x="9073848" y="2642189"/>
                  <a:pt x="9117045" y="2656590"/>
                </a:cubicBezTo>
                <a:cubicBezTo>
                  <a:pt x="9157365" y="2670032"/>
                  <a:pt x="9159458" y="2668847"/>
                  <a:pt x="9200907" y="2692535"/>
                </a:cubicBezTo>
                <a:cubicBezTo>
                  <a:pt x="9213409" y="2699680"/>
                  <a:pt x="9226667" y="2706317"/>
                  <a:pt x="9236848" y="2716499"/>
                </a:cubicBezTo>
                <a:cubicBezTo>
                  <a:pt x="9282100" y="2761756"/>
                  <a:pt x="9265116" y="2761733"/>
                  <a:pt x="9296750" y="2812352"/>
                </a:cubicBezTo>
                <a:cubicBezTo>
                  <a:pt x="9307332" y="2829286"/>
                  <a:pt x="9321241" y="2843919"/>
                  <a:pt x="9332691" y="2860278"/>
                </a:cubicBezTo>
                <a:cubicBezTo>
                  <a:pt x="9349205" y="2883872"/>
                  <a:pt x="9364638" y="2908205"/>
                  <a:pt x="9380612" y="2932168"/>
                </a:cubicBezTo>
                <a:lnTo>
                  <a:pt x="9404573" y="2968113"/>
                </a:lnTo>
                <a:cubicBezTo>
                  <a:pt x="9412560" y="2980095"/>
                  <a:pt x="9418353" y="2993875"/>
                  <a:pt x="9428534" y="3004058"/>
                </a:cubicBezTo>
                <a:cubicBezTo>
                  <a:pt x="9448501" y="3024028"/>
                  <a:pt x="9472772" y="3040470"/>
                  <a:pt x="9488435" y="3063967"/>
                </a:cubicBezTo>
                <a:cubicBezTo>
                  <a:pt x="9512395" y="3099911"/>
                  <a:pt x="9508402" y="3103905"/>
                  <a:pt x="9548337" y="3123875"/>
                </a:cubicBezTo>
                <a:cubicBezTo>
                  <a:pt x="9551909" y="3125661"/>
                  <a:pt x="9556324" y="3123875"/>
                  <a:pt x="9560317" y="3123875"/>
                </a:cubicBezTo>
              </a:path>
            </a:pathLst>
          </a:custGeom>
          <a:ln w="76200" cmpd="sng">
            <a:solidFill>
              <a:schemeClr val="accent3"/>
            </a:solidFill>
          </a:ln>
        </p:spPr>
        <p:txBody>
          <a:bodyPr/>
          <a:lstStyle/>
          <a:p>
            <a:pPr defTabSz="449263" eaLnBrk="1" hangingPunct="1">
              <a:lnSpc>
                <a:spcPct val="93000"/>
              </a:lnSpc>
              <a:buClr>
                <a:srgbClr val="FFFFFF"/>
              </a:buClr>
              <a:buSzPct val="100000"/>
              <a:buFont typeface="Arial" charset="0"/>
              <a:buNone/>
              <a:defRPr/>
            </a:pPr>
            <a:endParaRPr lang="en-US">
              <a:solidFill>
                <a:schemeClr val="bg1"/>
              </a:solidFill>
              <a:ea typeface="ＭＳ Ｐゴシック"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0500"/>
                            </p:stCondLst>
                            <p:childTnLst>
                              <p:par>
                                <p:cTn id="51" presetID="2" presetClass="entr" presetSubtype="1" fill="hold" nodeType="afterEffect">
                                  <p:stCondLst>
                                    <p:cond delay="0"/>
                                  </p:stCondLst>
                                  <p:childTnLst>
                                    <p:set>
                                      <p:cBhvr>
                                        <p:cTn id="52" dur="1" fill="hold">
                                          <p:stCondLst>
                                            <p:cond delay="0"/>
                                          </p:stCondLst>
                                        </p:cTn>
                                        <p:tgtEl>
                                          <p:spTgt spid="30730"/>
                                        </p:tgtEl>
                                        <p:attrNameLst>
                                          <p:attrName>style.visibility</p:attrName>
                                        </p:attrNameLst>
                                      </p:cBhvr>
                                      <p:to>
                                        <p:strVal val="visible"/>
                                      </p:to>
                                    </p:set>
                                    <p:anim calcmode="lin" valueType="num">
                                      <p:cBhvr additive="base">
                                        <p:cTn id="53" dur="500" fill="hold"/>
                                        <p:tgtEl>
                                          <p:spTgt spid="30730"/>
                                        </p:tgtEl>
                                        <p:attrNameLst>
                                          <p:attrName>ppt_x</p:attrName>
                                        </p:attrNameLst>
                                      </p:cBhvr>
                                      <p:tavLst>
                                        <p:tav tm="0">
                                          <p:val>
                                            <p:strVal val="#ppt_x"/>
                                          </p:val>
                                        </p:tav>
                                        <p:tav tm="100000">
                                          <p:val>
                                            <p:strVal val="#ppt_x"/>
                                          </p:val>
                                        </p:tav>
                                      </p:tavLst>
                                    </p:anim>
                                    <p:anim calcmode="lin" valueType="num">
                                      <p:cBhvr additive="base">
                                        <p:cTn id="54" dur="500" fill="hold"/>
                                        <p:tgtEl>
                                          <p:spTgt spid="30730"/>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21000"/>
                            </p:stCondLst>
                            <p:childTnLst>
                              <p:par>
                                <p:cTn id="56" presetID="2" presetClass="entr" presetSubtype="1" fill="hold" nodeType="afterEffect">
                                  <p:stCondLst>
                                    <p:cond delay="0"/>
                                  </p:stCondLst>
                                  <p:childTnLst>
                                    <p:set>
                                      <p:cBhvr additive="repl">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ppt_x</p:attrName>
                                        </p:attrNameLst>
                                      </p:cBhvr>
                                      <p:tavLst>
                                        <p:tav tm="100000">
                                          <p:val>
                                            <p:strVal val="#ppt_x"/>
                                          </p:val>
                                        </p:tav>
                                        <p:tav>
                                          <p:val>
                                            <p:strVal val="#ppt_x"/>
                                          </p:val>
                                        </p:tav>
                                      </p:tavLst>
                                    </p:anim>
                                    <p:anim calcmode="lin" valueType="num">
                                      <p:cBhvr>
                                        <p:cTn id="59" dur="500" fill="hold"/>
                                        <p:tgtEl>
                                          <p:spTgt spid="19"/>
                                        </p:tgtEl>
                                        <p:attrNameLst>
                                          <p:attrName>ppt_y</p:attrName>
                                        </p:attrNameLst>
                                      </p:cBhvr>
                                      <p:tavLst>
                                        <p:tav tm="100000">
                                          <p:val>
                                            <p:strVal val="0-#ppt_h/2"/>
                                          </p:val>
                                        </p:tav>
                                        <p:tav>
                                          <p:val>
                                            <p:strVal val="#ppt_y"/>
                                          </p:val>
                                        </p:tav>
                                      </p:tavLst>
                                    </p:anim>
                                  </p:childTnLst>
                                </p:cTn>
                              </p:par>
                            </p:childTnLst>
                          </p:cTn>
                        </p:par>
                        <p:par>
                          <p:cTn id="60" fill="hold" nodeType="afterGroup">
                            <p:stCondLst>
                              <p:cond delay="21500"/>
                            </p:stCondLst>
                            <p:childTnLst>
                              <p:par>
                                <p:cTn id="61" presetID="2" presetClass="entr" presetSubtype="2" fill="hold" nodeType="afterEffect">
                                  <p:stCondLst>
                                    <p:cond delay="0"/>
                                  </p:stCondLst>
                                  <p:childTnLst>
                                    <p:set>
                                      <p:cBhvr additive="repl">
                                        <p:cTn id="62" dur="1" fill="hold">
                                          <p:stCondLst>
                                            <p:cond delay="0"/>
                                          </p:stCondLst>
                                        </p:cTn>
                                        <p:tgtEl>
                                          <p:spTgt spid="30729"/>
                                        </p:tgtEl>
                                        <p:attrNameLst>
                                          <p:attrName>style.visibility</p:attrName>
                                        </p:attrNameLst>
                                      </p:cBhvr>
                                      <p:to>
                                        <p:strVal val="visible"/>
                                      </p:to>
                                    </p:set>
                                    <p:anim calcmode="lin" valueType="num">
                                      <p:cBhvr>
                                        <p:cTn id="63" dur="500" fill="hold"/>
                                        <p:tgtEl>
                                          <p:spTgt spid="30729"/>
                                        </p:tgtEl>
                                        <p:attrNameLst>
                                          <p:attrName>ppt_x</p:attrName>
                                        </p:attrNameLst>
                                      </p:cBhvr>
                                      <p:tavLst>
                                        <p:tav tm="100000">
                                          <p:val>
                                            <p:strVal val="1+#ppt_w/2"/>
                                          </p:val>
                                        </p:tav>
                                        <p:tav>
                                          <p:val>
                                            <p:strVal val="#ppt_x"/>
                                          </p:val>
                                        </p:tav>
                                      </p:tavLst>
                                    </p:anim>
                                    <p:anim calcmode="lin" valueType="num">
                                      <p:cBhvr>
                                        <p:cTn id="64" dur="500" fill="hold"/>
                                        <p:tgtEl>
                                          <p:spTgt spid="30729"/>
                                        </p:tgtEl>
                                        <p:attrNameLst>
                                          <p:attrName>ppt_y</p:attrName>
                                        </p:attrNameLst>
                                      </p:cBhvr>
                                      <p:tavLst>
                                        <p:tav tm="100000">
                                          <p:val>
                                            <p:strVal val="#ppt_y"/>
                                          </p:val>
                                        </p:tav>
                                        <p:tav>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linds(horizontal)">
                                      <p:cBhvr>
                                        <p:cTn id="69" dur="500"/>
                                        <p:tgtEl>
                                          <p:spTgt spid="18"/>
                                        </p:tgtEl>
                                      </p:cBhvr>
                                    </p:animEffect>
                                  </p:childTnLst>
                                </p:cTn>
                              </p:par>
                            </p:childTnLst>
                          </p:cTn>
                        </p:par>
                        <p:par>
                          <p:cTn id="70" fill="hold" nodeType="afterGroup">
                            <p:stCondLst>
                              <p:cond delay="500"/>
                            </p:stCondLst>
                            <p:childTnLst>
                              <p:par>
                                <p:cTn id="71" presetID="17" presetClass="entr" presetSubtype="10" fill="hold" nodeType="afterEffect">
                                  <p:stCondLst>
                                    <p:cond delay="0"/>
                                  </p:stCondLst>
                                  <p:childTnLst>
                                    <p:set>
                                      <p:cBhvr additive="repl">
                                        <p:cTn id="72" dur="1" fill="hold">
                                          <p:stCondLst>
                                            <p:cond delay="0"/>
                                          </p:stCondLst>
                                        </p:cTn>
                                        <p:tgtEl>
                                          <p:spTgt spid="20"/>
                                        </p:tgtEl>
                                        <p:attrNameLst>
                                          <p:attrName>style.visibility</p:attrName>
                                        </p:attrNameLst>
                                      </p:cBhvr>
                                      <p:to>
                                        <p:strVal val="visible"/>
                                      </p:to>
                                    </p:set>
                                    <p:anim calcmode="lin" valueType="num">
                                      <p:cBhvr additive="repl">
                                        <p:cTn id="73" dur="500" fill="hold"/>
                                        <p:tgtEl>
                                          <p:spTgt spid="20"/>
                                        </p:tgtEl>
                                        <p:attrNameLst>
                                          <p:attrName>ppt_w</p:attrName>
                                        </p:attrNameLst>
                                      </p:cBhvr>
                                      <p:tavLst>
                                        <p:tav tm="100000">
                                          <p:val>
                                            <p:fltVal val="0"/>
                                          </p:val>
                                        </p:tav>
                                        <p:tav>
                                          <p:val>
                                            <p:strVal val="#ppt_w"/>
                                          </p:val>
                                        </p:tav>
                                      </p:tavLst>
                                    </p:anim>
                                    <p:anim calcmode="lin" valueType="num">
                                      <p:cBhvr additive="repl">
                                        <p:cTn id="74" dur="500" fill="hold"/>
                                        <p:tgtEl>
                                          <p:spTgt spid="20"/>
                                        </p:tgtEl>
                                        <p:attrNameLst>
                                          <p:attrName>ppt_h</p:attrName>
                                        </p:attrNameLst>
                                      </p:cBhvr>
                                      <p:tavLst>
                                        <p:tav tm="100000">
                                          <p:val>
                                            <p:strVal val="#ppt_h"/>
                                          </p:val>
                                        </p:tav>
                                        <p:tav>
                                          <p:val>
                                            <p:strVal val="#ppt_h"/>
                                          </p:val>
                                        </p:tav>
                                      </p:tavLst>
                                    </p:anim>
                                  </p:childTnLst>
                                </p:cTn>
                              </p:par>
                            </p:childTnLst>
                          </p:cTn>
                        </p:par>
                        <p:par>
                          <p:cTn id="75" fill="hold" nodeType="afterGroup">
                            <p:stCondLst>
                              <p:cond delay="1000"/>
                            </p:stCondLst>
                            <p:childTnLst>
                              <p:par>
                                <p:cTn id="76" presetID="17" presetClass="entr" presetSubtype="10" fill="hold" nodeType="afterEffect">
                                  <p:stCondLst>
                                    <p:cond delay="0"/>
                                  </p:stCondLst>
                                  <p:childTnLst>
                                    <p:set>
                                      <p:cBhvr additive="repl">
                                        <p:cTn id="77" dur="1" fill="hold">
                                          <p:stCondLst>
                                            <p:cond delay="0"/>
                                          </p:stCondLst>
                                        </p:cTn>
                                        <p:tgtEl>
                                          <p:spTgt spid="21"/>
                                        </p:tgtEl>
                                        <p:attrNameLst>
                                          <p:attrName>style.visibility</p:attrName>
                                        </p:attrNameLst>
                                      </p:cBhvr>
                                      <p:to>
                                        <p:strVal val="visible"/>
                                      </p:to>
                                    </p:set>
                                    <p:anim calcmode="lin" valueType="num">
                                      <p:cBhvr additive="repl">
                                        <p:cTn id="78" dur="500" fill="hold"/>
                                        <p:tgtEl>
                                          <p:spTgt spid="21"/>
                                        </p:tgtEl>
                                        <p:attrNameLst>
                                          <p:attrName>ppt_w</p:attrName>
                                        </p:attrNameLst>
                                      </p:cBhvr>
                                      <p:tavLst>
                                        <p:tav tm="100000">
                                          <p:val>
                                            <p:fltVal val="0"/>
                                          </p:val>
                                        </p:tav>
                                        <p:tav>
                                          <p:val>
                                            <p:strVal val="#ppt_w"/>
                                          </p:val>
                                        </p:tav>
                                      </p:tavLst>
                                    </p:anim>
                                    <p:anim calcmode="lin" valueType="num">
                                      <p:cBhvr additive="repl">
                                        <p:cTn id="79" dur="500" fill="hold"/>
                                        <p:tgtEl>
                                          <p:spTgt spid="21"/>
                                        </p:tgtEl>
                                        <p:attrNameLst>
                                          <p:attrName>ppt_h</p:attrName>
                                        </p:attrNameLst>
                                      </p:cBhvr>
                                      <p:tavLst>
                                        <p:tav tm="100000">
                                          <p:val>
                                            <p:strVal val="#ppt_h"/>
                                          </p:val>
                                        </p:tav>
                                        <p:tav>
                                          <p:val>
                                            <p:strVal val="#ppt_h"/>
                                          </p:val>
                                        </p:tav>
                                      </p:tavLst>
                                    </p:anim>
                                  </p:childTnLst>
                                </p:cTn>
                              </p:par>
                            </p:childTnLst>
                          </p:cTn>
                        </p:par>
                        <p:par>
                          <p:cTn id="80" fill="hold" nodeType="afterGroup">
                            <p:stCondLst>
                              <p:cond delay="1500"/>
                            </p:stCondLst>
                            <p:childTnLst>
                              <p:par>
                                <p:cTn id="81" presetID="17" presetClass="entr" presetSubtype="10" fill="hold" nodeType="afterEffect">
                                  <p:stCondLst>
                                    <p:cond delay="0"/>
                                  </p:stCondLst>
                                  <p:childTnLst>
                                    <p:set>
                                      <p:cBhvr additive="repl">
                                        <p:cTn id="82" dur="1" fill="hold">
                                          <p:stCondLst>
                                            <p:cond delay="0"/>
                                          </p:stCondLst>
                                        </p:cTn>
                                        <p:tgtEl>
                                          <p:spTgt spid="22"/>
                                        </p:tgtEl>
                                        <p:attrNameLst>
                                          <p:attrName>style.visibility</p:attrName>
                                        </p:attrNameLst>
                                      </p:cBhvr>
                                      <p:to>
                                        <p:strVal val="visible"/>
                                      </p:to>
                                    </p:set>
                                    <p:anim calcmode="lin" valueType="num">
                                      <p:cBhvr additive="repl">
                                        <p:cTn id="83" dur="500" fill="hold"/>
                                        <p:tgtEl>
                                          <p:spTgt spid="22"/>
                                        </p:tgtEl>
                                        <p:attrNameLst>
                                          <p:attrName>ppt_w</p:attrName>
                                        </p:attrNameLst>
                                      </p:cBhvr>
                                      <p:tavLst>
                                        <p:tav tm="100000">
                                          <p:val>
                                            <p:fltVal val="0"/>
                                          </p:val>
                                        </p:tav>
                                        <p:tav>
                                          <p:val>
                                            <p:strVal val="#ppt_w"/>
                                          </p:val>
                                        </p:tav>
                                      </p:tavLst>
                                    </p:anim>
                                    <p:anim calcmode="lin" valueType="num">
                                      <p:cBhvr additive="repl">
                                        <p:cTn id="84" dur="500" fill="hold"/>
                                        <p:tgtEl>
                                          <p:spTgt spid="22"/>
                                        </p:tgtEl>
                                        <p:attrNameLst>
                                          <p:attrName>ppt_h</p:attrName>
                                        </p:attrNameLst>
                                      </p:cBhvr>
                                      <p:tavLst>
                                        <p:tav tm="100000">
                                          <p:val>
                                            <p:strVal val="#ppt_h"/>
                                          </p:val>
                                        </p:tav>
                                        <p:tav>
                                          <p:val>
                                            <p:strVal val="#ppt_h"/>
                                          </p:val>
                                        </p:tav>
                                      </p:tavLst>
                                    </p:anim>
                                  </p:childTnLst>
                                </p:cTn>
                              </p:par>
                            </p:childTnLst>
                          </p:cTn>
                        </p:par>
                        <p:par>
                          <p:cTn id="85" fill="hold" nodeType="afterGroup">
                            <p:stCondLst>
                              <p:cond delay="2000"/>
                            </p:stCondLst>
                            <p:childTnLst>
                              <p:par>
                                <p:cTn id="86" presetID="17" presetClass="entr" presetSubtype="10" fill="hold" nodeType="afterEffect">
                                  <p:stCondLst>
                                    <p:cond delay="0"/>
                                  </p:stCondLst>
                                  <p:childTnLst>
                                    <p:set>
                                      <p:cBhvr additive="repl">
                                        <p:cTn id="87" dur="1" fill="hold">
                                          <p:stCondLst>
                                            <p:cond delay="0"/>
                                          </p:stCondLst>
                                        </p:cTn>
                                        <p:tgtEl>
                                          <p:spTgt spid="23"/>
                                        </p:tgtEl>
                                        <p:attrNameLst>
                                          <p:attrName>style.visibility</p:attrName>
                                        </p:attrNameLst>
                                      </p:cBhvr>
                                      <p:to>
                                        <p:strVal val="visible"/>
                                      </p:to>
                                    </p:set>
                                    <p:anim calcmode="lin" valueType="num">
                                      <p:cBhvr additive="repl">
                                        <p:cTn id="88" dur="500" fill="hold"/>
                                        <p:tgtEl>
                                          <p:spTgt spid="23"/>
                                        </p:tgtEl>
                                        <p:attrNameLst>
                                          <p:attrName>ppt_w</p:attrName>
                                        </p:attrNameLst>
                                      </p:cBhvr>
                                      <p:tavLst>
                                        <p:tav tm="100000">
                                          <p:val>
                                            <p:fltVal val="0"/>
                                          </p:val>
                                        </p:tav>
                                        <p:tav>
                                          <p:val>
                                            <p:strVal val="#ppt_w"/>
                                          </p:val>
                                        </p:tav>
                                      </p:tavLst>
                                    </p:anim>
                                    <p:anim calcmode="lin" valueType="num">
                                      <p:cBhvr additive="repl">
                                        <p:cTn id="89" dur="500" fill="hold"/>
                                        <p:tgtEl>
                                          <p:spTgt spid="23"/>
                                        </p:tgtEl>
                                        <p:attrNameLst>
                                          <p:attrName>ppt_h</p:attrName>
                                        </p:attrNameLst>
                                      </p:cBhvr>
                                      <p:tavLst>
                                        <p:tav tm="100000">
                                          <p:val>
                                            <p:strVal val="#ppt_h"/>
                                          </p:val>
                                        </p:tav>
                                        <p:tav>
                                          <p:val>
                                            <p:strVal val="#ppt_h"/>
                                          </p:val>
                                        </p:tav>
                                      </p:tavLst>
                                    </p:anim>
                                  </p:childTnLst>
                                </p:cTn>
                              </p:par>
                            </p:childTnLst>
                          </p:cTn>
                        </p:par>
                        <p:par>
                          <p:cTn id="90" fill="hold" nodeType="afterGroup">
                            <p:stCondLst>
                              <p:cond delay="2500"/>
                            </p:stCondLst>
                            <p:childTnLst>
                              <p:par>
                                <p:cTn id="91" presetID="22" presetClass="entr" presetSubtype="8" fill="hold" nodeType="after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wipe(left)">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3801"/>
            <a:ext cx="9049395" cy="1687007"/>
          </a:xfrm>
        </p:spPr>
        <p:txBody>
          <a:bodyPr/>
          <a:lstStyle/>
          <a:p>
            <a:pPr algn="r">
              <a:defRPr/>
            </a:pPr>
            <a:r>
              <a:rPr lang="en-US" sz="6600" b="1" dirty="0">
                <a:effectLst>
                  <a:glow rad="177800">
                    <a:schemeClr val="bg2"/>
                  </a:glow>
                </a:effectLst>
              </a:rPr>
              <a:t>The Source of Death</a:t>
            </a:r>
          </a:p>
        </p:txBody>
      </p:sp>
      <p:sp>
        <p:nvSpPr>
          <p:cNvPr id="4" name="Rectangle 3"/>
          <p:cNvSpPr>
            <a:spLocks noChangeArrowheads="1"/>
          </p:cNvSpPr>
          <p:nvPr/>
        </p:nvSpPr>
        <p:spPr bwMode="auto">
          <a:xfrm>
            <a:off x="0" y="5589588"/>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4400" b="1" kern="0" dirty="0">
                <a:solidFill>
                  <a:srgbClr val="FFFFFF"/>
                </a:solidFill>
                <a:effectLst>
                  <a:outerShdw blurRad="38100" dist="38100" dir="2700000" algn="tl">
                    <a:srgbClr val="000000"/>
                  </a:outerShdw>
                </a:effectLst>
                <a:latin typeface="Arial"/>
                <a:cs typeface="Arial"/>
              </a:rPr>
              <a:t>When did death begin?</a:t>
            </a:r>
          </a:p>
        </p:txBody>
      </p:sp>
      <p:pic>
        <p:nvPicPr>
          <p:cNvPr id="1239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73238"/>
            <a:ext cx="53975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8" name="TextBox 4"/>
          <p:cNvSpPr txBox="1">
            <a:spLocks noChangeArrowheads="1"/>
          </p:cNvSpPr>
          <p:nvPr/>
        </p:nvSpPr>
        <p:spPr bwMode="auto">
          <a:xfrm>
            <a:off x="8534400" y="571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Rectangle 3"/>
          <p:cNvSpPr>
            <a:spLocks noGrp="1" noChangeArrowheads="1"/>
          </p:cNvSpPr>
          <p:nvPr>
            <p:ph type="title" idx="4294967295"/>
          </p:nvPr>
        </p:nvSpPr>
        <p:spPr>
          <a:xfrm>
            <a:off x="0" y="-6350"/>
            <a:ext cx="9144000" cy="896938"/>
          </a:xfrm>
        </p:spPr>
        <p:txBody>
          <a:bodyPr/>
          <a:lstStyle/>
          <a:p>
            <a:pPr eaLnBrk="1" hangingPunct="1"/>
            <a:r>
              <a:rPr lang="en-US" altLang="zh-CN" b="1">
                <a:solidFill>
                  <a:schemeClr val="bg1"/>
                </a:solidFill>
                <a:latin typeface="Arial" charset="0"/>
              </a:rPr>
              <a:t>Did death exist before sin?</a:t>
            </a:r>
            <a:endParaRPr lang="en-US" altLang="zh-CN" b="1">
              <a:latin typeface="Arial" charset="0"/>
            </a:endParaRPr>
          </a:p>
        </p:txBody>
      </p:sp>
      <p:sp>
        <p:nvSpPr>
          <p:cNvPr id="276483" name="Rectangle 3"/>
          <p:cNvSpPr txBox="1">
            <a:spLocks noChangeArrowheads="1"/>
          </p:cNvSpPr>
          <p:nvPr/>
        </p:nvSpPr>
        <p:spPr bwMode="auto">
          <a:xfrm>
            <a:off x="0" y="830263"/>
            <a:ext cx="91440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4400" b="1">
                <a:solidFill>
                  <a:srgbClr val="FFFFFF"/>
                </a:solidFill>
              </a:rPr>
              <a:t>What do you think?</a:t>
            </a:r>
            <a:endParaRPr lang="en-US" altLang="zh-CN" sz="4400" b="1">
              <a:solidFill>
                <a:srgbClr val="000000"/>
              </a:solidFill>
            </a:endParaRPr>
          </a:p>
        </p:txBody>
      </p:sp>
      <p:grpSp>
        <p:nvGrpSpPr>
          <p:cNvPr id="5" name="Group 4"/>
          <p:cNvGrpSpPr>
            <a:grpSpLocks/>
          </p:cNvGrpSpPr>
          <p:nvPr/>
        </p:nvGrpSpPr>
        <p:grpSpPr bwMode="auto">
          <a:xfrm>
            <a:off x="0" y="1590675"/>
            <a:ext cx="5029200" cy="4056063"/>
            <a:chOff x="0" y="1887359"/>
            <a:chExt cx="5029002" cy="4056636"/>
          </a:xfrm>
        </p:grpSpPr>
        <p:pic>
          <p:nvPicPr>
            <p:cNvPr id="2764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72243"/>
              <a:ext cx="5029002" cy="377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130170" y="1887359"/>
              <a:ext cx="3917796" cy="2980159"/>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a:lstStyle/>
            <a:p>
              <a:pPr algn="ctr">
                <a:defRPr/>
              </a:pPr>
              <a:r>
                <a:rPr lang="en-US" sz="6000" b="1" dirty="0">
                  <a:solidFill>
                    <a:srgbClr val="000000"/>
                  </a:solidFill>
                  <a:latin typeface="Arial" pitchFamily="34" charset="0"/>
                  <a:ea typeface="ＭＳ Ｐゴシック" pitchFamily="34" charset="-128"/>
                  <a:cs typeface="+mn-cs"/>
                </a:rPr>
                <a:t>VERY GOOD</a:t>
              </a:r>
            </a:p>
          </p:txBody>
        </p:sp>
      </p:grpSp>
      <p:pic>
        <p:nvPicPr>
          <p:cNvPr id="2764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824038"/>
            <a:ext cx="31750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0" y="5588000"/>
            <a:ext cx="9144000"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600" b="1">
                <a:solidFill>
                  <a:srgbClr val="FFFFFF"/>
                </a:solidFill>
              </a:rPr>
              <a:t>What does it mean that creation was "very good" if death existed then?</a:t>
            </a: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237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615" y="2636912"/>
            <a:ext cx="9049395" cy="1098246"/>
          </a:xfrm>
        </p:spPr>
        <p:txBody>
          <a:bodyPr/>
          <a:lstStyle/>
          <a:p>
            <a:pPr algn="r">
              <a:defRPr/>
            </a:pPr>
            <a:r>
              <a:rPr lang="en-US" sz="6600" b="1" dirty="0">
                <a:effectLst>
                  <a:glow rad="177800">
                    <a:schemeClr val="bg2"/>
                  </a:glow>
                </a:effectLst>
              </a:rPr>
              <a:t>Is death natural?</a:t>
            </a:r>
          </a:p>
        </p:txBody>
      </p:sp>
      <p:sp>
        <p:nvSpPr>
          <p:cNvPr id="4" name="Rectangle 3"/>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3600" b="1" kern="0" dirty="0">
                <a:solidFill>
                  <a:srgbClr val="FFFFFF"/>
                </a:solidFill>
                <a:effectLst>
                  <a:outerShdw blurRad="38100" dist="38100" dir="2700000" algn="tl">
                    <a:srgbClr val="000000"/>
                  </a:outerShdw>
                </a:effectLst>
                <a:latin typeface="Arial"/>
                <a:cs typeface="Arial"/>
              </a:rPr>
              <a:t>Depends on who you ask…</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5750" cy="558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8838" y="5301208"/>
            <a:ext cx="9049395" cy="1556792"/>
          </a:xfrm>
        </p:spPr>
        <p:txBody>
          <a:bodyPr/>
          <a:lstStyle/>
          <a:p>
            <a:pPr>
              <a:defRPr/>
            </a:pPr>
            <a:r>
              <a:rPr lang="en-US" b="1" dirty="0">
                <a:effectLst>
                  <a:glow rad="177800">
                    <a:schemeClr val="bg2"/>
                  </a:glow>
                </a:effectLst>
              </a:rPr>
              <a:t>“Black Hole Grabs Starry Snack”</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0"/>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228600"/>
            <a:ext cx="8229600" cy="685800"/>
          </a:xfrm>
        </p:spPr>
        <p:txBody>
          <a:bodyPr rtlCol="0">
            <a:normAutofit fontScale="90000"/>
          </a:bodyPr>
          <a:lstStyle/>
          <a:p>
            <a:pPr fontAlgn="auto">
              <a:spcAft>
                <a:spcPts val="0"/>
              </a:spcAft>
              <a:defRPr/>
            </a:pPr>
            <a:r>
              <a:rPr lang="en-US" b="1" dirty="0">
                <a:ea typeface="+mj-ea"/>
                <a:cs typeface="+mj-cs"/>
              </a:rPr>
              <a:t>Two Histories of</a:t>
            </a:r>
            <a:r>
              <a:rPr lang="en-US" b="1" dirty="0">
                <a:solidFill>
                  <a:srgbClr val="FF0000"/>
                </a:solidFill>
                <a:ea typeface="+mj-ea"/>
                <a:cs typeface="+mj-cs"/>
              </a:rPr>
              <a:t> </a:t>
            </a:r>
            <a:r>
              <a:rPr lang="en-US" b="1" i="1" dirty="0">
                <a:ea typeface="+mj-ea"/>
                <a:cs typeface="+mj-cs"/>
              </a:rPr>
              <a:t>Death</a:t>
            </a:r>
            <a:r>
              <a:rPr lang="en-US" b="1" dirty="0">
                <a:ea typeface="+mj-ea"/>
                <a:cs typeface="+mj-cs"/>
              </a:rPr>
              <a:t> </a:t>
            </a:r>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Calibri"/>
              <a:ea typeface="+mn-ea"/>
              <a:cs typeface="Arial"/>
            </a:endParaRPr>
          </a:p>
        </p:txBody>
      </p:sp>
      <p:pic>
        <p:nvPicPr>
          <p:cNvPr id="12698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600" b="1" dirty="0">
                <a:solidFill>
                  <a:srgbClr val="000000"/>
                </a:solidFill>
                <a:latin typeface="Arial"/>
                <a:ea typeface="ＭＳ Ｐゴシック"/>
                <a:cs typeface="Arial"/>
              </a:rPr>
              <a:t>Man</a:t>
            </a:r>
            <a:r>
              <a:rPr lang="fr-FR"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447800"/>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800" b="1" dirty="0">
                <a:solidFill>
                  <a:prstClr val="black"/>
                </a:solidFill>
                <a:latin typeface="Arial"/>
                <a:ea typeface="ＭＳ Ｐゴシック"/>
                <a:cs typeface="Arial"/>
              </a:rPr>
              <a:t>NO DEATH</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800" b="1" dirty="0">
                <a:solidFill>
                  <a:prstClr val="black"/>
                </a:solidFill>
                <a:latin typeface="Arial"/>
                <a:ea typeface="ＭＳ Ｐゴシック"/>
                <a:cs typeface="Arial"/>
              </a:rPr>
              <a:t>NO DEATH</a:t>
            </a:r>
          </a:p>
        </p:txBody>
      </p:sp>
      <p:sp>
        <p:nvSpPr>
          <p:cNvPr id="17" name="Rectangle 3"/>
          <p:cNvSpPr txBox="1">
            <a:spLocks noChangeArrowheads="1"/>
          </p:cNvSpPr>
          <p:nvPr/>
        </p:nvSpPr>
        <p:spPr bwMode="auto">
          <a:xfrm>
            <a:off x="228600" y="2514600"/>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000000"/>
                </a:solidFill>
                <a:latin typeface="Arial"/>
                <a:ea typeface="ＭＳ Ｐゴシック"/>
                <a:cs typeface="Arial"/>
              </a:rPr>
              <a:t>God</a:t>
            </a:r>
            <a:r>
              <a:rPr lang="fr-FR" sz="2800" b="1" dirty="0">
                <a:solidFill>
                  <a:srgbClr val="000000"/>
                </a:solidFill>
                <a:latin typeface="Arial"/>
                <a:ea typeface="ＭＳ Ｐゴシック"/>
                <a:cs typeface="Arial"/>
              </a:rPr>
              <a:t>'</a:t>
            </a:r>
            <a:r>
              <a:rPr lang="en-US" sz="2800" b="1" dirty="0">
                <a:solidFill>
                  <a:srgbClr val="000000"/>
                </a:solidFill>
                <a:latin typeface="Arial"/>
                <a:ea typeface="ＭＳ Ｐゴシック"/>
                <a:cs typeface="Arial"/>
              </a:rPr>
              <a:t>s Word</a:t>
            </a:r>
          </a:p>
        </p:txBody>
      </p:sp>
      <p:sp>
        <p:nvSpPr>
          <p:cNvPr id="19" name="Rectangle 3"/>
          <p:cNvSpPr txBox="1">
            <a:spLocks noChangeArrowheads="1"/>
          </p:cNvSpPr>
          <p:nvPr/>
        </p:nvSpPr>
        <p:spPr bwMode="auto">
          <a:xfrm>
            <a:off x="0" y="4648200"/>
            <a:ext cx="1600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000000"/>
                </a:solidFill>
                <a:latin typeface="Arial"/>
                <a:ea typeface="ＭＳ Ｐゴシック"/>
                <a:cs typeface="Arial"/>
              </a:rPr>
              <a:t>Man</a:t>
            </a:r>
            <a:r>
              <a:rPr lang="fr-FR" sz="2800" b="1" dirty="0">
                <a:solidFill>
                  <a:srgbClr val="000000"/>
                </a:solidFill>
                <a:latin typeface="Arial"/>
                <a:ea typeface="ＭＳ Ｐゴシック"/>
                <a:cs typeface="Arial"/>
              </a:rPr>
              <a:t>'</a:t>
            </a:r>
            <a:r>
              <a:rPr lang="en-US" sz="28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000" dirty="0">
                <a:solidFill>
                  <a:srgbClr val="3366FF"/>
                </a:solidFill>
                <a:latin typeface="Arial"/>
                <a:ea typeface="ＭＳ Ｐゴシック"/>
                <a:cs typeface="Arial"/>
              </a:rPr>
              <a:t>Death is a permanent part of history</a:t>
            </a:r>
          </a:p>
        </p:txBody>
      </p:sp>
      <p:sp>
        <p:nvSpPr>
          <p:cNvPr id="24" name="Rectangle 7"/>
          <p:cNvSpPr>
            <a:spLocks noChangeArrowheads="1"/>
          </p:cNvSpPr>
          <p:nvPr/>
        </p:nvSpPr>
        <p:spPr bwMode="auto">
          <a:xfrm>
            <a:off x="-6350" y="3683000"/>
            <a:ext cx="9144000" cy="3276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Calibri"/>
              <a:ea typeface="+mn-ea"/>
              <a:cs typeface="Arial"/>
            </a:endParaRPr>
          </a:p>
        </p:txBody>
      </p:sp>
      <p:sp>
        <p:nvSpPr>
          <p:cNvPr id="25" name="Rectangle 3"/>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600" b="1" dirty="0">
                <a:solidFill>
                  <a:srgbClr val="000000"/>
                </a:solidFill>
                <a:latin typeface="Arial"/>
                <a:ea typeface="ＭＳ Ｐゴシック"/>
                <a:cs typeface="Arial"/>
              </a:rPr>
              <a:t>Move the black box over to translate underneath</a:t>
            </a:r>
          </a:p>
        </p:txBody>
      </p:sp>
      <p:sp>
        <p:nvSpPr>
          <p:cNvPr id="126998" name="TextBox 4"/>
          <p:cNvSpPr txBox="1">
            <a:spLocks noChangeArrowheads="1"/>
          </p:cNvSpPr>
          <p:nvPr/>
        </p:nvSpPr>
        <p:spPr bwMode="auto">
          <a:xfrm>
            <a:off x="8534400" y="57150"/>
            <a:ext cx="527050" cy="461963"/>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defRPr/>
            </a:pPr>
            <a:endParaRPr lang="en-US" sz="1800">
              <a:solidFill>
                <a:srgbClr val="000000"/>
              </a:solidFill>
              <a:latin typeface="Arial"/>
              <a:ea typeface="SimSun"/>
              <a:cs typeface="Arial"/>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Noah's</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277516"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457200" eaLnBrk="1" hangingPunct="1">
              <a:defRPr/>
            </a:pPr>
            <a:r>
              <a:rPr lang="en-US" sz="1000" b="1" dirty="0">
                <a:solidFill>
                  <a:srgbClr val="000000"/>
                </a:solidFill>
                <a:latin typeface="Arial"/>
                <a:ea typeface="ＭＳ Ｐゴシック"/>
                <a:cs typeface="Arial"/>
              </a:rPr>
              <a:t>GARDEN OF EDEN</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6048672"/>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defTabSz="457200" fontAlgn="auto">
              <a:spcBef>
                <a:spcPts val="0"/>
              </a:spcBef>
              <a:spcAft>
                <a:spcPts val="0"/>
              </a:spcAft>
              <a:defRPr/>
            </a:pPr>
            <a:r>
              <a:rPr lang="en-US" sz="3600" b="1" dirty="0">
                <a:solidFill>
                  <a:srgbClr val="FFFFCC"/>
                </a:solidFill>
                <a:effectLst>
                  <a:glow rad="101600">
                    <a:srgbClr val="000000">
                      <a:alpha val="75000"/>
                    </a:srgbClr>
                  </a:glow>
                </a:effectLst>
                <a:latin typeface="Arial Narrow"/>
              </a:rPr>
              <a:t>"Therefore, just as through one man sin entered into the world, and death through sin, and so death spread to all men, because all sinned"</a:t>
            </a: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(NAU)</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ce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ctrTitle"/>
          </p:nvPr>
        </p:nvSpPr>
        <p:spPr>
          <a:xfrm>
            <a:off x="0" y="0"/>
            <a:ext cx="9144000" cy="1470025"/>
          </a:xfrm>
        </p:spPr>
        <p:txBody>
          <a:bodyPr/>
          <a:lstStyle/>
          <a:p>
            <a:pPr eaLnBrk="1" hangingPunct="1">
              <a:defRPr/>
            </a:pPr>
            <a:r>
              <a:rPr lang="en-US" altLang="ko-KR" dirty="0">
                <a:solidFill>
                  <a:schemeClr val="tx1"/>
                </a:solidFill>
                <a:effectLst>
                  <a:glow rad="482600">
                    <a:schemeClr val="bg2">
                      <a:alpha val="97000"/>
                    </a:schemeClr>
                  </a:glow>
                  <a:outerShdw blurRad="38100" dist="38100" dir="2700000" algn="tl">
                    <a:srgbClr val="000000"/>
                  </a:outerShdw>
                </a:effectLst>
                <a:latin typeface="Dominican Small Caps" charset="0"/>
                <a:ea typeface="굴림" charset="0"/>
                <a:cs typeface="굴림" charset="0"/>
              </a:rPr>
              <a:t>Physical Death</a:t>
            </a:r>
          </a:p>
        </p:txBody>
      </p:sp>
      <p:sp>
        <p:nvSpPr>
          <p:cNvPr id="52227" name="Rectangle 3"/>
          <p:cNvSpPr>
            <a:spLocks noGrp="1" noChangeArrowheads="1"/>
          </p:cNvSpPr>
          <p:nvPr>
            <p:ph type="subTitle" idx="1"/>
          </p:nvPr>
        </p:nvSpPr>
        <p:spPr>
          <a:xfrm>
            <a:off x="0" y="5257800"/>
            <a:ext cx="9144000" cy="1600200"/>
          </a:xfrm>
          <a:solidFill>
            <a:schemeClr val="bg2"/>
          </a:solidFill>
        </p:spPr>
        <p:txBody>
          <a:bodyPr/>
          <a:lstStyle/>
          <a:p>
            <a:pPr algn="l" eaLnBrk="1" hangingPunct="1">
              <a:lnSpc>
                <a:spcPct val="90000"/>
              </a:lnSpc>
              <a:buFont typeface="Wingdings" charset="0"/>
              <a:buNone/>
              <a:defRPr/>
            </a:pPr>
            <a:r>
              <a:rPr lang="en-US" altLang="zh-CN" b="1" u="sng" dirty="0">
                <a:latin typeface="Arial" charset="0"/>
                <a:ea typeface="宋体" charset="0"/>
                <a:cs typeface="宋体" charset="0"/>
              </a:rPr>
              <a:t>For Your Small Group: </a:t>
            </a:r>
          </a:p>
          <a:p>
            <a:pPr eaLnBrk="1" hangingPunct="1">
              <a:lnSpc>
                <a:spcPct val="90000"/>
              </a:lnSpc>
              <a:buFont typeface="Wingdings" charset="0"/>
              <a:buNone/>
              <a:defRPr/>
            </a:pPr>
            <a:r>
              <a:rPr lang="en-US" altLang="ko-KR" sz="2800" b="1" dirty="0">
                <a:latin typeface="Arial" charset="0"/>
                <a:ea typeface="宋体" charset="0"/>
                <a:cs typeface="宋体" charset="0"/>
              </a:rPr>
              <a:t>Most people don</a:t>
            </a:r>
            <a:r>
              <a:rPr lang="fr-FR" altLang="ko-KR" sz="2800" b="1" dirty="0">
                <a:latin typeface="Arial" charset="0"/>
                <a:ea typeface="宋体" charset="0"/>
                <a:cs typeface="宋体" charset="0"/>
              </a:rPr>
              <a:t>'</a:t>
            </a:r>
            <a:r>
              <a:rPr lang="en-US" altLang="ko-KR" sz="2800" b="1" dirty="0">
                <a:latin typeface="Arial" charset="0"/>
                <a:ea typeface="宋体" charset="0"/>
                <a:cs typeface="宋体" charset="0"/>
              </a:rPr>
              <a:t>t like to think or talk about death.  </a:t>
            </a:r>
            <a:r>
              <a:rPr lang="en-US" altLang="ko-KR" sz="4000" b="1" dirty="0">
                <a:latin typeface="Arial" charset="0"/>
                <a:ea typeface="宋体" charset="0"/>
                <a:cs typeface="宋体" charset="0"/>
              </a:rPr>
              <a:t>Why not?</a:t>
            </a:r>
            <a:endParaRPr lang="en-US" altLang="zh-CN" sz="4000" b="1" dirty="0">
              <a:latin typeface="Arial" charset="0"/>
              <a:ea typeface="宋体" charset="0"/>
              <a:cs typeface="宋体" charset="0"/>
            </a:endParaRPr>
          </a:p>
          <a:p>
            <a:pPr algn="l" eaLnBrk="1" hangingPunct="1">
              <a:lnSpc>
                <a:spcPct val="90000"/>
              </a:lnSpc>
              <a:buFont typeface="Wingdings" charset="0"/>
              <a:buNone/>
              <a:defRPr/>
            </a:pPr>
            <a:endParaRPr lang="en-US" altLang="zh-CN" sz="2400" b="1" dirty="0">
              <a:latin typeface="Arial" charset="0"/>
              <a:ea typeface="宋体" charset="0"/>
              <a:cs typeface="宋体" charset="0"/>
            </a:endParaRPr>
          </a:p>
          <a:p>
            <a:pPr algn="l" eaLnBrk="1" hangingPunct="1">
              <a:lnSpc>
                <a:spcPct val="90000"/>
              </a:lnSpc>
              <a:buFont typeface="Wingdings" charset="0"/>
              <a:buNone/>
              <a:defRPr/>
            </a:pPr>
            <a:endParaRPr lang="en-US" altLang="zh-CN" b="1" dirty="0">
              <a:latin typeface="Arial" charset="0"/>
              <a:ea typeface="宋体" charset="0"/>
              <a:cs typeface="宋体" charset="0"/>
            </a:endParaRPr>
          </a:p>
        </p:txBody>
      </p:sp>
      <p:sp>
        <p:nvSpPr>
          <p:cNvPr id="92164" name="TextBox 4"/>
          <p:cNvSpPr txBox="1">
            <a:spLocks noChangeArrowheads="1"/>
          </p:cNvSpPr>
          <p:nvPr/>
        </p:nvSpPr>
        <p:spPr bwMode="auto">
          <a:xfrm>
            <a:off x="8534400" y="571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48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defTabSz="457200">
              <a:defRPr/>
            </a:pPr>
            <a:r>
              <a:rPr lang="en-US" sz="3600" b="1" dirty="0">
                <a:solidFill>
                  <a:srgbClr val="FFFFCC"/>
                </a:solidFill>
                <a:effectLst>
                  <a:glow rad="101600">
                    <a:srgbClr val="000000">
                      <a:alpha val="75000"/>
                    </a:srgbClr>
                  </a:glow>
                </a:effectLst>
                <a:latin typeface="Arial Narrow"/>
              </a:rPr>
              <a:t>"When Adam sinned, sin entered the world. Adam</a:t>
            </a:r>
            <a:r>
              <a:rPr lang="fr-FR" sz="3600" b="1" dirty="0">
                <a:solidFill>
                  <a:srgbClr val="FFFFCC"/>
                </a:solidFill>
                <a:effectLst>
                  <a:glow rad="101600">
                    <a:srgbClr val="000000">
                      <a:alpha val="75000"/>
                    </a:srgbClr>
                  </a:glow>
                </a:effectLst>
                <a:latin typeface="Arial Narrow"/>
              </a:rPr>
              <a:t>'</a:t>
            </a:r>
            <a:r>
              <a:rPr lang="en-US" sz="3600" b="1" dirty="0">
                <a:solidFill>
                  <a:srgbClr val="FFFFCC"/>
                </a:solidFill>
                <a:effectLst>
                  <a:glow rad="101600">
                    <a:srgbClr val="000000">
                      <a:alpha val="75000"/>
                    </a:srgbClr>
                  </a:glow>
                </a:effectLst>
                <a:latin typeface="Arial Narrow"/>
              </a:rPr>
              <a:t>s sin brought death, so death spread to everyone, for everyone sinned"</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a typeface="+mj-ea"/>
              </a:rPr>
              <a:t>Is Genesis 1–11 Real History?</a:t>
            </a:r>
          </a:p>
        </p:txBody>
      </p:sp>
      <p:sp>
        <p:nvSpPr>
          <p:cNvPr id="128003"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3786188"/>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1" hangingPunct="1">
              <a:spcBef>
                <a:spcPct val="50000"/>
              </a:spcBef>
              <a:buFontTx/>
              <a:buAutoNum type="arabicPeriod"/>
              <a:defRPr/>
            </a:pPr>
            <a:r>
              <a:rPr lang="en-US" b="1" u="sng" dirty="0">
                <a:solidFill>
                  <a:srgbClr val="FFFFFF"/>
                </a:solidFill>
                <a:latin typeface="Arial"/>
                <a:ea typeface="ＭＳ Ｐゴシック" pitchFamily="-112" charset="-128"/>
                <a:cs typeface="Arial"/>
              </a:rPr>
              <a:t>Myths don</a:t>
            </a:r>
            <a:r>
              <a:rPr lang="fr-FR" b="1" u="sng" dirty="0">
                <a:solidFill>
                  <a:srgbClr val="FFFFFF"/>
                </a:solidFill>
                <a:latin typeface="Arial"/>
                <a:ea typeface="ＭＳ Ｐゴシック" pitchFamily="-112" charset="-128"/>
                <a:cs typeface="Arial"/>
              </a:rPr>
              <a:t>'</a:t>
            </a:r>
            <a:r>
              <a:rPr lang="en-US" b="1" u="sng" dirty="0">
                <a:solidFill>
                  <a:srgbClr val="FFFFFF"/>
                </a:solidFill>
                <a:latin typeface="Arial"/>
                <a:ea typeface="ＭＳ Ｐゴシック" pitchFamily="-112" charset="-128"/>
                <a:cs typeface="Arial"/>
              </a:rPr>
              <a:t>t teach “deep truths” better</a:t>
            </a:r>
            <a:r>
              <a:rPr lang="en-US" b="1" dirty="0">
                <a:solidFill>
                  <a:srgbClr val="FFFFFF"/>
                </a:solidFill>
                <a:latin typeface="Arial"/>
                <a:ea typeface="ＭＳ Ｐゴシック" pitchFamily="-112" charset="-128"/>
                <a:cs typeface="Arial"/>
              </a:rPr>
              <a:t> than history</a:t>
            </a:r>
          </a:p>
          <a:p>
            <a:pPr marL="457200" indent="-457200" eaLnBrk="1" hangingPunct="1">
              <a:spcBef>
                <a:spcPct val="50000"/>
              </a:spcBef>
              <a:buFontTx/>
              <a:buAutoNum type="arabicPeriod"/>
              <a:defRPr/>
            </a:pPr>
            <a:r>
              <a:rPr lang="en-US" b="1" dirty="0">
                <a:solidFill>
                  <a:srgbClr val="FFFFFF"/>
                </a:solidFill>
                <a:latin typeface="Arial"/>
                <a:ea typeface="ＭＳ Ｐゴシック" pitchFamily="-112" charset="-128"/>
                <a:cs typeface="Arial"/>
              </a:rPr>
              <a:t>A non-historical approach is very </a:t>
            </a:r>
            <a:r>
              <a:rPr lang="en-US" b="1" u="sng" dirty="0">
                <a:solidFill>
                  <a:srgbClr val="FFFFFF"/>
                </a:solidFill>
                <a:latin typeface="Arial"/>
                <a:ea typeface="ＭＳ Ｐゴシック" pitchFamily="-112" charset="-128"/>
                <a:cs typeface="Arial"/>
              </a:rPr>
              <a:t>subjective</a:t>
            </a:r>
          </a:p>
          <a:p>
            <a:pPr marL="457200" indent="-457200" eaLnBrk="1" hangingPunct="1">
              <a:spcBef>
                <a:spcPct val="50000"/>
              </a:spcBef>
              <a:buFontTx/>
              <a:buAutoNum type="arabicPeriod"/>
              <a:defRPr/>
            </a:pPr>
            <a:r>
              <a:rPr lang="en-US" b="1" dirty="0">
                <a:solidFill>
                  <a:srgbClr val="FFFFFF"/>
                </a:solidFill>
                <a:latin typeface="Arial"/>
                <a:ea typeface="ＭＳ Ｐゴシック" pitchFamily="-112" charset="-128"/>
                <a:cs typeface="Arial"/>
              </a:rPr>
              <a:t>They have </a:t>
            </a:r>
            <a:r>
              <a:rPr lang="en-US" b="1" u="sng" dirty="0">
                <a:solidFill>
                  <a:srgbClr val="FFFFFF"/>
                </a:solidFill>
                <a:latin typeface="Arial"/>
                <a:ea typeface="ＭＳ Ｐゴシック" pitchFamily="-112" charset="-128"/>
                <a:cs typeface="Arial"/>
              </a:rPr>
              <a:t>vital information</a:t>
            </a:r>
            <a:r>
              <a:rPr lang="en-US" b="1" dirty="0">
                <a:solidFill>
                  <a:srgbClr val="FFFFFF"/>
                </a:solidFill>
                <a:latin typeface="Arial"/>
                <a:ea typeface="ＭＳ Ｐゴシック" pitchFamily="-112" charset="-128"/>
                <a:cs typeface="Arial"/>
              </a:rPr>
              <a:t> otherwise not known</a:t>
            </a:r>
          </a:p>
          <a:p>
            <a:pPr marL="457200" indent="-457200" eaLnBrk="1" hangingPunct="1">
              <a:spcBef>
                <a:spcPct val="50000"/>
              </a:spcBef>
              <a:buFontTx/>
              <a:buAutoNum type="arabicPeriod"/>
              <a:defRPr/>
            </a:pPr>
            <a:r>
              <a:rPr lang="en-US" b="1" dirty="0">
                <a:solidFill>
                  <a:srgbClr val="FFFFFF"/>
                </a:solidFill>
                <a:latin typeface="Arial"/>
                <a:ea typeface="ＭＳ Ｐゴシック" pitchFamily="-112" charset="-128"/>
                <a:cs typeface="Arial"/>
              </a:rPr>
              <a:t>They fit into the book</a:t>
            </a:r>
            <a:r>
              <a:rPr lang="fr-FR" b="1" dirty="0">
                <a:solidFill>
                  <a:srgbClr val="FFFFFF"/>
                </a:solidFill>
                <a:latin typeface="Arial"/>
                <a:ea typeface="ＭＳ Ｐゴシック" pitchFamily="-112" charset="-128"/>
                <a:cs typeface="Arial"/>
              </a:rPr>
              <a:t>'</a:t>
            </a:r>
            <a:r>
              <a:rPr lang="en-US" b="1" dirty="0">
                <a:solidFill>
                  <a:srgbClr val="FFFFFF"/>
                </a:solidFill>
                <a:latin typeface="Arial"/>
                <a:ea typeface="ＭＳ Ｐゴシック" pitchFamily="-112" charset="-128"/>
                <a:cs typeface="Arial"/>
              </a:rPr>
              <a:t>s </a:t>
            </a:r>
            <a:r>
              <a:rPr lang="en-US" b="1" u="sng" dirty="0">
                <a:solidFill>
                  <a:srgbClr val="FFFFFF"/>
                </a:solidFill>
                <a:latin typeface="Arial"/>
                <a:ea typeface="ＭＳ Ｐゴシック" pitchFamily="-112" charset="-128"/>
                <a:cs typeface="Arial"/>
              </a:rPr>
              <a:t>argument</a:t>
            </a:r>
            <a:r>
              <a:rPr lang="en-US" b="1" dirty="0">
                <a:solidFill>
                  <a:srgbClr val="FFFFFF"/>
                </a:solidFill>
                <a:latin typeface="Arial"/>
                <a:ea typeface="ＭＳ Ｐゴシック" pitchFamily="-112" charset="-128"/>
                <a:cs typeface="Arial"/>
              </a:rPr>
              <a:t> emphasizing election</a:t>
            </a:r>
          </a:p>
          <a:p>
            <a:pPr marL="457200" indent="-457200" eaLnBrk="1" hangingPunct="1">
              <a:spcBef>
                <a:spcPct val="50000"/>
              </a:spcBef>
              <a:buFontTx/>
              <a:buAutoNum type="arabicPeriod"/>
              <a:defRPr/>
            </a:pPr>
            <a:r>
              <a:rPr lang="en-US" b="1" dirty="0">
                <a:solidFill>
                  <a:srgbClr val="FFFFFF"/>
                </a:solidFill>
                <a:latin typeface="Arial"/>
                <a:ea typeface="ＭＳ Ｐゴシック" pitchFamily="-112" charset="-128"/>
                <a:cs typeface="Arial"/>
              </a:rPr>
              <a:t>Events are </a:t>
            </a:r>
            <a:r>
              <a:rPr lang="en-US" b="1" u="sng" dirty="0">
                <a:solidFill>
                  <a:srgbClr val="FFFFFF"/>
                </a:solidFill>
                <a:latin typeface="Arial"/>
                <a:ea typeface="ＭＳ Ｐゴシック" pitchFamily="-112" charset="-128"/>
                <a:cs typeface="Arial"/>
              </a:rPr>
              <a:t>presented as historical</a:t>
            </a:r>
          </a:p>
          <a:p>
            <a:pPr marL="457200" indent="-457200" eaLnBrk="1" hangingPunct="1">
              <a:spcBef>
                <a:spcPct val="50000"/>
              </a:spcBef>
              <a:buFontTx/>
              <a:buAutoNum type="arabicPeriod"/>
              <a:defRPr/>
            </a:pPr>
            <a:r>
              <a:rPr lang="en-US" b="1" u="sng" dirty="0">
                <a:solidFill>
                  <a:srgbClr val="FFFFFF"/>
                </a:solidFill>
                <a:latin typeface="Arial"/>
                <a:ea typeface="ＭＳ Ｐゴシック" pitchFamily="-112" charset="-128"/>
                <a:cs typeface="Arial"/>
              </a:rPr>
              <a:t>Science</a:t>
            </a:r>
            <a:r>
              <a:rPr lang="en-US" b="1" dirty="0">
                <a:solidFill>
                  <a:srgbClr val="FFFFFF"/>
                </a:solidFill>
                <a:latin typeface="Arial"/>
                <a:ea typeface="ＭＳ Ｐゴシック" pitchFamily="-112" charset="-128"/>
                <a:cs typeface="Arial"/>
              </a:rPr>
              <a:t> confirms the Genesis 1–11 historical record</a:t>
            </a:r>
          </a:p>
          <a:p>
            <a:pPr marL="457200" indent="-457200" eaLnBrk="1" hangingPunct="1">
              <a:spcBef>
                <a:spcPct val="50000"/>
              </a:spcBef>
              <a:buFontTx/>
              <a:buAutoNum type="arabicPeriod"/>
              <a:defRPr/>
            </a:pPr>
            <a:r>
              <a:rPr lang="en-US" b="1" u="sng" dirty="0">
                <a:solidFill>
                  <a:srgbClr val="FFFFFF"/>
                </a:solidFill>
                <a:latin typeface="Arial"/>
                <a:ea typeface="ＭＳ Ｐゴシック" pitchFamily="-112" charset="-128"/>
                <a:cs typeface="Arial"/>
              </a:rPr>
              <a:t>Christ</a:t>
            </a:r>
            <a:r>
              <a:rPr lang="en-US" b="1" dirty="0">
                <a:solidFill>
                  <a:srgbClr val="FFFFFF"/>
                </a:solidFill>
                <a:latin typeface="Arial"/>
                <a:ea typeface="ＭＳ Ｐゴシック" pitchFamily="-112" charset="-128"/>
                <a:cs typeface="Arial"/>
              </a:rPr>
              <a:t> affirmed their historicity (Matt. 19:4-6)</a:t>
            </a:r>
          </a:p>
        </p:txBody>
      </p:sp>
      <p:pic>
        <p:nvPicPr>
          <p:cNvPr id="128005" name="Picture 7"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6"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chemeClr val="bg1"/>
                </a:solidFill>
                <a:cs typeface="Arial" charset="0"/>
              </a:rPr>
              <a:t>Theological Problems</a:t>
            </a:r>
          </a:p>
        </p:txBody>
      </p:sp>
      <p:sp>
        <p:nvSpPr>
          <p:cNvPr id="12800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en-US" sz="4000" b="1">
                <a:solidFill>
                  <a:schemeClr val="bg1"/>
                </a:solidFill>
                <a:latin typeface="Arial" charset="0"/>
              </a:rPr>
              <a:t>The Fall and the Origin of Moral Evil</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566738" indent="-566738" algn="l" eaLnBrk="1" hangingPunct="1">
              <a:buFontTx/>
              <a:buChar char="•"/>
            </a:pPr>
            <a:r>
              <a:rPr lang="en-US" sz="2800" b="1">
                <a:solidFill>
                  <a:schemeClr val="bg1"/>
                </a:solidFill>
                <a:latin typeface="Arial" charset="0"/>
              </a:rPr>
              <a:t>The story of Adam and Eve is </a:t>
            </a:r>
            <a:r>
              <a:rPr lang="ja-JP" altLang="en-US" sz="2800" b="1">
                <a:solidFill>
                  <a:schemeClr val="bg1"/>
                </a:solidFill>
                <a:latin typeface="Arial" charset="0"/>
              </a:rPr>
              <a:t>“</a:t>
            </a:r>
            <a:r>
              <a:rPr lang="en-US" altLang="ja-JP" sz="2800" b="1">
                <a:solidFill>
                  <a:schemeClr val="bg1"/>
                </a:solidFill>
                <a:latin typeface="Arial" charset="0"/>
              </a:rPr>
              <a:t>a poetic and powerful allegory of God</a:t>
            </a:r>
            <a:r>
              <a:rPr lang="fr-FR" altLang="ja-JP" sz="2800" b="1">
                <a:solidFill>
                  <a:schemeClr val="bg1"/>
                </a:solidFill>
                <a:latin typeface="Arial" charset="0"/>
              </a:rPr>
              <a:t>'</a:t>
            </a:r>
            <a:r>
              <a:rPr lang="en-US" altLang="ja-JP" sz="2800" b="1">
                <a:solidFill>
                  <a:schemeClr val="bg1"/>
                </a:solidFill>
                <a:latin typeface="Arial" charset="0"/>
              </a:rPr>
              <a:t>s plan for the entrance of the spiritual nature (the soul) and the Moral Law into humanity</a:t>
            </a:r>
            <a:r>
              <a:rPr lang="ja-JP" altLang="en-US" sz="2800" b="1">
                <a:solidFill>
                  <a:schemeClr val="bg1"/>
                </a:solidFill>
                <a:latin typeface="Arial" charset="0"/>
              </a:rPr>
              <a:t>”</a:t>
            </a:r>
            <a:r>
              <a:rPr lang="en-US" altLang="ja-JP" sz="2800" b="1">
                <a:solidFill>
                  <a:schemeClr val="bg1"/>
                </a:solidFill>
                <a:latin typeface="Arial" charset="0"/>
              </a:rPr>
              <a:t> (Francis Collins, 207).</a:t>
            </a:r>
            <a:endParaRPr lang="en-US" sz="2800" b="1">
              <a:solidFill>
                <a:schemeClr val="bg1"/>
              </a:solidFill>
              <a:latin typeface="Arial" charset="0"/>
            </a:endParaRPr>
          </a:p>
        </p:txBody>
      </p:sp>
      <p:pic>
        <p:nvPicPr>
          <p:cNvPr id="130051" name="Picture 4"/>
          <p:cNvPicPr>
            <a:picLocks noChangeAspect="1" noChangeArrowheads="1"/>
          </p:cNvPicPr>
          <p:nvPr/>
        </p:nvPicPr>
        <p:blipFill>
          <a:blip r:embed="rId3">
            <a:extLst>
              <a:ext uri="{28A0092B-C50C-407E-A947-70E740481C1C}">
                <a14:useLocalDpi xmlns:a14="http://schemas.microsoft.com/office/drawing/2010/main" val="0"/>
              </a:ext>
            </a:extLst>
          </a:blip>
          <a:srcRect l="5196" b="16100"/>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2"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Theological Problems</a:t>
            </a:r>
          </a:p>
        </p:txBody>
      </p:sp>
      <p:sp>
        <p:nvSpPr>
          <p:cNvPr id="130054" name="Text Box 14"/>
          <p:cNvSpPr txBox="1">
            <a:spLocks noChangeArrowheads="1"/>
          </p:cNvSpPr>
          <p:nvPr/>
        </p:nvSpPr>
        <p:spPr bwMode="auto">
          <a:xfrm>
            <a:off x="8472488"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32</a:t>
            </a:r>
          </a:p>
        </p:txBody>
      </p:sp>
      <p:sp>
        <p:nvSpPr>
          <p:cNvPr id="130055"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versus Christ</a:t>
            </a:r>
            <a:endParaRPr lang="en-US">
              <a:latin typeface="Arial" charset="0"/>
            </a:endParaRPr>
          </a:p>
        </p:txBody>
      </p:sp>
      <p:pic>
        <p:nvPicPr>
          <p:cNvPr id="132098" name="Picture 4"/>
          <p:cNvPicPr>
            <a:picLocks noChangeAspect="1" noChangeArrowheads="1"/>
          </p:cNvPicPr>
          <p:nvPr/>
        </p:nvPicPr>
        <p:blipFill>
          <a:blip r:embed="rId2">
            <a:extLst>
              <a:ext uri="{28A0092B-C50C-407E-A947-70E740481C1C}">
                <a14:useLocalDpi xmlns:a14="http://schemas.microsoft.com/office/drawing/2010/main" val="0"/>
              </a:ext>
            </a:extLst>
          </a:blip>
          <a:srcRect l="36852" b="16100"/>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a:extLst>
              <a:ext uri="{28A0092B-C50C-407E-A947-70E740481C1C}">
                <a14:useLocalDpi xmlns:a14="http://schemas.microsoft.com/office/drawing/2010/main" val="0"/>
              </a:ext>
            </a:extLst>
          </a:blip>
          <a:srcRect l="6915" r="19328" b="12500"/>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pPr>
              <a:defRPr/>
            </a:pPr>
            <a:endParaRPr lang="en-US">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Romans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Cor.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Cor. 15:45-49</a:t>
            </a:r>
          </a:p>
        </p:txBody>
      </p:sp>
      <p:pic>
        <p:nvPicPr>
          <p:cNvPr id="132104" name="Picture 10"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5" name="Text Box 14"/>
          <p:cNvSpPr txBox="1">
            <a:spLocks noChangeArrowheads="1"/>
          </p:cNvSpPr>
          <p:nvPr/>
        </p:nvSpPr>
        <p:spPr bwMode="auto">
          <a:xfrm>
            <a:off x="8472488"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32</a:t>
            </a:r>
          </a:p>
        </p:txBody>
      </p:sp>
      <p:sp>
        <p:nvSpPr>
          <p:cNvPr id="132106"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The Origin of Man</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3"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Theological Problems</a:t>
            </a: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rPr>
              <a:t>or…</a:t>
            </a:r>
          </a:p>
        </p:txBody>
      </p:sp>
      <p:sp>
        <p:nvSpPr>
          <p:cNvPr id="104455" name="Text Box 7"/>
          <p:cNvSpPr txBox="1">
            <a:spLocks noChangeArrowheads="1"/>
          </p:cNvSpPr>
          <p:nvPr/>
        </p:nvSpPr>
        <p:spPr bwMode="auto">
          <a:xfrm>
            <a:off x="4267200" y="1600200"/>
            <a:ext cx="487680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800" b="1">
                <a:solidFill>
                  <a:schemeClr val="bg1"/>
                </a:solidFill>
              </a:rPr>
              <a:t>Created from dust (Gen. 2:7; Matt. 19:4)</a:t>
            </a:r>
          </a:p>
          <a:p>
            <a:pPr>
              <a:buFontTx/>
              <a:buChar char="•"/>
            </a:pPr>
            <a:r>
              <a:rPr lang="en-US" sz="2800" b="1">
                <a:solidFill>
                  <a:schemeClr val="bg1"/>
                </a:solidFill>
              </a:rPr>
              <a:t>Image of God (Gen. 1:26-27)–not of apes</a:t>
            </a:r>
          </a:p>
          <a:p>
            <a:pPr>
              <a:buFontTx/>
              <a:buChar char="•"/>
            </a:pPr>
            <a:r>
              <a:rPr lang="en-US" sz="2800" b="1">
                <a:solidFill>
                  <a:schemeClr val="bg1"/>
                </a:solidFill>
              </a:rPr>
              <a:t>Eve was </a:t>
            </a:r>
            <a:r>
              <a:rPr lang="ja-JP" altLang="en-US" sz="2800" b="1">
                <a:solidFill>
                  <a:schemeClr val="bg1"/>
                </a:solidFill>
              </a:rPr>
              <a:t>“</a:t>
            </a:r>
            <a:r>
              <a:rPr lang="en-US" altLang="ja-JP" sz="2800" b="1">
                <a:solidFill>
                  <a:schemeClr val="bg1"/>
                </a:solidFill>
              </a:rPr>
              <a:t>mother of all living</a:t>
            </a:r>
            <a:r>
              <a:rPr lang="ja-JP" altLang="en-US" sz="2800" b="1">
                <a:solidFill>
                  <a:schemeClr val="bg1"/>
                </a:solidFill>
              </a:rPr>
              <a:t>”</a:t>
            </a:r>
            <a:r>
              <a:rPr lang="en-US" altLang="ja-JP" sz="2800" b="1">
                <a:solidFill>
                  <a:schemeClr val="bg1"/>
                </a:solidFill>
              </a:rPr>
              <a:t> (Gen. 3:20; Acts 7:26)</a:t>
            </a:r>
          </a:p>
          <a:p>
            <a:pPr>
              <a:buFontTx/>
              <a:buChar char="•"/>
            </a:pPr>
            <a:r>
              <a:rPr lang="en-US" sz="2800" b="1">
                <a:solidFill>
                  <a:schemeClr val="bg1"/>
                </a:solidFill>
              </a:rPr>
              <a:t>All sinned in Adam (Rom 5:12)</a:t>
            </a:r>
          </a:p>
        </p:txBody>
      </p:sp>
      <p:sp>
        <p:nvSpPr>
          <p:cNvPr id="133127" name="Text Box 14"/>
          <p:cNvSpPr txBox="1">
            <a:spLocks noChangeArrowheads="1"/>
          </p:cNvSpPr>
          <p:nvPr/>
        </p:nvSpPr>
        <p:spPr bwMode="auto">
          <a:xfrm>
            <a:off x="8472488"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32</a:t>
            </a:r>
          </a:p>
        </p:txBody>
      </p:sp>
      <p:sp>
        <p:nvSpPr>
          <p:cNvPr id="133128"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b="1">
                <a:solidFill>
                  <a:schemeClr val="bg1"/>
                </a:solidFill>
                <a:latin typeface="Arial" charset="0"/>
              </a:rPr>
              <a:t>Monotheism</a:t>
            </a:r>
          </a:p>
          <a:p>
            <a:pPr eaLnBrk="1" hangingPunct="1">
              <a:lnSpc>
                <a:spcPct val="90000"/>
              </a:lnSpc>
            </a:pPr>
            <a:r>
              <a:rPr lang="en-US" b="1">
                <a:solidFill>
                  <a:schemeClr val="bg1"/>
                </a:solidFill>
                <a:latin typeface="Arial" charset="0"/>
              </a:rPr>
              <a:t>Sovereign God</a:t>
            </a:r>
          </a:p>
          <a:p>
            <a:pPr eaLnBrk="1" hangingPunct="1">
              <a:lnSpc>
                <a:spcPct val="90000"/>
              </a:lnSpc>
            </a:pPr>
            <a:r>
              <a:rPr lang="en-US" b="1">
                <a:solidFill>
                  <a:schemeClr val="bg1"/>
                </a:solidFill>
                <a:latin typeface="Arial" charset="0"/>
              </a:rPr>
              <a:t>All is </a:t>
            </a:r>
            <a:r>
              <a:rPr lang="ja-JP" altLang="en-US" b="1">
                <a:solidFill>
                  <a:schemeClr val="bg1"/>
                </a:solidFill>
                <a:latin typeface="Arial" charset="0"/>
              </a:rPr>
              <a:t>“</a:t>
            </a:r>
            <a:r>
              <a:rPr lang="en-US" altLang="ja-JP" b="1">
                <a:solidFill>
                  <a:schemeClr val="bg1"/>
                </a:solidFill>
                <a:latin typeface="Arial" charset="0"/>
              </a:rPr>
              <a:t>Good</a:t>
            </a:r>
            <a:r>
              <a:rPr lang="ja-JP" altLang="en-US" b="1">
                <a:solidFill>
                  <a:schemeClr val="bg1"/>
                </a:solidFill>
                <a:latin typeface="Arial" charset="0"/>
              </a:rPr>
              <a:t>”</a:t>
            </a:r>
            <a:endParaRPr lang="en-US" altLang="ja-JP" b="1">
              <a:solidFill>
                <a:schemeClr val="bg1"/>
              </a:solidFill>
              <a:latin typeface="Arial" charset="0"/>
            </a:endParaRPr>
          </a:p>
          <a:p>
            <a:pPr eaLnBrk="1" hangingPunct="1">
              <a:lnSpc>
                <a:spcPct val="90000"/>
              </a:lnSpc>
            </a:pPr>
            <a:r>
              <a:rPr lang="en-US" b="1">
                <a:solidFill>
                  <a:schemeClr val="bg1"/>
                </a:solidFill>
                <a:latin typeface="Arial" charset="0"/>
              </a:rPr>
              <a:t>Man without sin</a:t>
            </a:r>
          </a:p>
          <a:p>
            <a:pPr eaLnBrk="1" hangingPunct="1">
              <a:lnSpc>
                <a:spcPct val="90000"/>
              </a:lnSpc>
            </a:pPr>
            <a:r>
              <a:rPr lang="en-US" b="1">
                <a:solidFill>
                  <a:schemeClr val="bg1"/>
                </a:solidFill>
                <a:latin typeface="Arial" charset="0"/>
              </a:rPr>
              <a:t>No pain or evil</a:t>
            </a:r>
          </a:p>
          <a:p>
            <a:pPr eaLnBrk="1" hangingPunct="1">
              <a:lnSpc>
                <a:spcPct val="90000"/>
              </a:lnSpc>
            </a:pPr>
            <a:r>
              <a:rPr lang="en-US" b="1">
                <a:solidFill>
                  <a:schemeClr val="bg1"/>
                </a:solidFill>
                <a:latin typeface="Arial" charset="0"/>
              </a:rPr>
              <a:t>Ruling with God</a:t>
            </a:r>
          </a:p>
        </p:txBody>
      </p:sp>
      <p:pic>
        <p:nvPicPr>
          <p:cNvPr id="135170" name="Picture 3"/>
          <p:cNvPicPr>
            <a:picLocks noChangeAspect="1" noChangeArrowheads="1"/>
          </p:cNvPicPr>
          <p:nvPr/>
        </p:nvPicPr>
        <p:blipFill>
          <a:blip r:embed="rId3">
            <a:extLst>
              <a:ext uri="{28A0092B-C50C-407E-A947-70E740481C1C}">
                <a14:useLocalDpi xmlns:a14="http://schemas.microsoft.com/office/drawing/2010/main" val="0"/>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1"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b="1">
                <a:solidFill>
                  <a:schemeClr val="bg1"/>
                </a:solidFill>
                <a:latin typeface="Arial" charset="0"/>
              </a:rPr>
              <a:t>Natural Selection, Death, &amp; Suffering</a:t>
            </a:r>
            <a:endParaRPr lang="en-US">
              <a:latin typeface="Arial" charset="0"/>
            </a:endParaRPr>
          </a:p>
        </p:txBody>
      </p:sp>
      <p:pic>
        <p:nvPicPr>
          <p:cNvPr id="135172"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3"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Theological Problems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u="sng">
                <a:solidFill>
                  <a:schemeClr val="bg1"/>
                </a:solidFill>
                <a:cs typeface="Arial" charset="0"/>
              </a:rPr>
              <a:t>Creation Going into Genesis 3:</a:t>
            </a:r>
            <a:endParaRPr lang="en-US" sz="3600" u="sng">
              <a:solidFill>
                <a:schemeClr val="tx2"/>
              </a:solidFill>
              <a:cs typeface="Arial" charset="0"/>
            </a:endParaRPr>
          </a:p>
        </p:txBody>
      </p:sp>
      <p:sp>
        <p:nvSpPr>
          <p:cNvPr id="135175" name="Text Box 14"/>
          <p:cNvSpPr txBox="1">
            <a:spLocks noChangeArrowheads="1"/>
          </p:cNvSpPr>
          <p:nvPr/>
        </p:nvSpPr>
        <p:spPr bwMode="auto">
          <a:xfrm>
            <a:off x="8472488"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33</a:t>
            </a:r>
          </a:p>
        </p:txBody>
      </p:sp>
      <p:sp>
        <p:nvSpPr>
          <p:cNvPr id="135176"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f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18" name="Picture 3" descr="Creation of Adam"/>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5715000" cy="838200"/>
          </a:xfrm>
        </p:spPr>
        <p:txBody>
          <a:bodyPr/>
          <a:lstStyle/>
          <a:p>
            <a:pPr eaLnBrk="1" hangingPunct="1">
              <a:defRPr/>
            </a:pPr>
            <a:r>
              <a:rPr lang="en-US" b="1" u="sng" dirty="0">
                <a:solidFill>
                  <a:schemeClr val="tx1"/>
                </a:solidFill>
                <a:effectLst>
                  <a:glow rad="152400">
                    <a:schemeClr val="bg1">
                      <a:alpha val="88000"/>
                    </a:schemeClr>
                  </a:glow>
                </a:effectLst>
              </a:rPr>
              <a:t>Who is Man–</a:t>
            </a:r>
            <a:r>
              <a:rPr lang="en-US" b="1" i="1" u="sng" dirty="0">
                <a:solidFill>
                  <a:schemeClr val="tx1"/>
                </a:solidFill>
                <a:effectLst>
                  <a:glow rad="152400">
                    <a:schemeClr val="bg1">
                      <a:alpha val="88000"/>
                    </a:schemeClr>
                  </a:glow>
                </a:effectLst>
              </a:rPr>
              <a:t>Really</a:t>
            </a:r>
            <a:r>
              <a:rPr lang="en-US"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4000" b="1" dirty="0">
                <a:effectLst>
                  <a:glow rad="152400">
                    <a:schemeClr val="bg1">
                      <a:alpha val="88000"/>
                    </a:schemeClr>
                  </a:glow>
                </a:effectLst>
              </a:rPr>
              <a:t>Created from the dust (Gen. 2:7)–not from lower life forms</a:t>
            </a:r>
          </a:p>
          <a:p>
            <a:pPr marL="454025" indent="-454025" algn="l" eaLnBrk="1" hangingPunct="1">
              <a:buFontTx/>
              <a:buChar char="•"/>
              <a:defRPr/>
            </a:pPr>
            <a:r>
              <a:rPr lang="en-US" sz="4000" b="1" dirty="0">
                <a:effectLst>
                  <a:glow rad="152400">
                    <a:schemeClr val="bg1">
                      <a:alpha val="88000"/>
                    </a:schemeClr>
                  </a:glow>
                </a:effectLst>
              </a:rPr>
              <a:t>Highest of created beings (Gen. 1:26-27)–made in God</a:t>
            </a:r>
            <a:r>
              <a:rPr lang="fr-FR" altLang="ja-JP" sz="4000" b="1" dirty="0">
                <a:effectLst>
                  <a:glow rad="152400">
                    <a:schemeClr val="bg1">
                      <a:alpha val="88000"/>
                    </a:schemeClr>
                  </a:glow>
                </a:effectLst>
              </a:rPr>
              <a:t>'</a:t>
            </a:r>
            <a:r>
              <a:rPr lang="en-US" sz="4000" b="1" dirty="0">
                <a:effectLst>
                  <a:glow rad="152400">
                    <a:schemeClr val="bg1">
                      <a:alpha val="88000"/>
                    </a:schemeClr>
                  </a:glow>
                </a:effectLst>
              </a:rPr>
              <a:t>s image</a:t>
            </a:r>
          </a:p>
          <a:p>
            <a:pPr marL="454025" indent="-454025" algn="l" eaLnBrk="1" hangingPunct="1">
              <a:buFontTx/>
              <a:buChar char="•"/>
              <a:defRPr/>
            </a:pPr>
            <a:r>
              <a:rPr lang="en-US" sz="4000" b="1" dirty="0">
                <a:effectLst>
                  <a:glow rad="152400">
                    <a:schemeClr val="bg1">
                      <a:alpha val="88000"/>
                    </a:schemeClr>
                  </a:glow>
                </a:effectLst>
              </a:rPr>
              <a:t>Commissioned to rule with God (Gen. 1:28)–neither an animal nor a god</a:t>
            </a:r>
          </a:p>
        </p:txBody>
      </p:sp>
      <p:sp>
        <p:nvSpPr>
          <p:cNvPr id="137221"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Theological Problems</a:t>
            </a:r>
          </a:p>
        </p:txBody>
      </p:sp>
      <p:sp>
        <p:nvSpPr>
          <p:cNvPr id="137222" name="Text Box 14"/>
          <p:cNvSpPr txBox="1">
            <a:spLocks noChangeArrowheads="1"/>
          </p:cNvSpPr>
          <p:nvPr/>
        </p:nvSpPr>
        <p:spPr bwMode="auto">
          <a:xfrm>
            <a:off x="8472488" y="44450"/>
            <a:ext cx="52705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33</a:t>
            </a:r>
          </a:p>
        </p:txBody>
      </p:sp>
      <p:sp>
        <p:nvSpPr>
          <p:cNvPr id="137223"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3244jwdu7xbi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2" name="Rectangle 3"/>
          <p:cNvSpPr>
            <a:spLocks noGrp="1" noChangeArrowheads="1"/>
          </p:cNvSpPr>
          <p:nvPr>
            <p:ph type="title"/>
          </p:nvPr>
        </p:nvSpPr>
        <p:spPr>
          <a:xfrm>
            <a:off x="128588" y="1268413"/>
            <a:ext cx="8764587" cy="1143000"/>
          </a:xfrm>
        </p:spPr>
        <p:txBody>
          <a:bodyPr/>
          <a:lstStyle/>
          <a:p>
            <a:pPr eaLnBrk="1" hangingPunct="1"/>
            <a:r>
              <a:rPr lang="en-US" b="1">
                <a:latin typeface="Arial" charset="0"/>
              </a:rPr>
              <a:t>Man, like the animals, reproduces after his own kind</a:t>
            </a:r>
            <a:endParaRPr lang="en-US">
              <a:latin typeface="Arial" charset="0"/>
            </a:endParaRPr>
          </a:p>
        </p:txBody>
      </p:sp>
      <p:pic>
        <p:nvPicPr>
          <p:cNvPr id="138243"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Theological Problems</a:t>
            </a:r>
          </a:p>
        </p:txBody>
      </p:sp>
      <p:sp>
        <p:nvSpPr>
          <p:cNvPr id="138245" name="Text Box 14"/>
          <p:cNvSpPr txBox="1">
            <a:spLocks noChangeArrowheads="1"/>
          </p:cNvSpPr>
          <p:nvPr/>
        </p:nvSpPr>
        <p:spPr bwMode="auto">
          <a:xfrm>
            <a:off x="8472488" y="44450"/>
            <a:ext cx="5270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33</a:t>
            </a:r>
          </a:p>
        </p:txBody>
      </p:sp>
      <p:sp>
        <p:nvSpPr>
          <p:cNvPr id="13824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b="1">
                <a:latin typeface="Arial" charset="0"/>
              </a:rPr>
              <a:t>Ability to discern truth (2:16-17)</a:t>
            </a:r>
          </a:p>
          <a:p>
            <a:pPr eaLnBrk="1" hangingPunct="1"/>
            <a:r>
              <a:rPr lang="en-US" b="1">
                <a:latin typeface="Arial" charset="0"/>
              </a:rPr>
              <a:t>Ability to speak (2:23)</a:t>
            </a:r>
          </a:p>
          <a:p>
            <a:pPr eaLnBrk="1" hangingPunct="1"/>
            <a:r>
              <a:rPr lang="en-US" b="1">
                <a:latin typeface="Arial" charset="0"/>
              </a:rPr>
              <a:t>Marriage &amp; relationships (2:24)</a:t>
            </a:r>
          </a:p>
          <a:p>
            <a:pPr eaLnBrk="1" hangingPunct="1"/>
            <a:r>
              <a:rPr lang="en-US" b="1">
                <a:latin typeface="Arial" charset="0"/>
              </a:rPr>
              <a:t>Creative abilities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139268"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600">
                <a:solidFill>
                  <a:schemeClr val="bg1"/>
                </a:solidFill>
                <a:latin typeface="Arial" charset="0"/>
              </a:rPr>
              <a:t>Distinctions Between Man &amp; Animals</a:t>
            </a:r>
            <a:endParaRPr lang="en-US">
              <a:latin typeface="Arial" charset="0"/>
            </a:endParaRPr>
          </a:p>
        </p:txBody>
      </p:sp>
      <p:pic>
        <p:nvPicPr>
          <p:cNvPr id="139269"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70"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Theological Problems</a:t>
            </a:r>
          </a:p>
        </p:txBody>
      </p:sp>
      <p:sp>
        <p:nvSpPr>
          <p:cNvPr id="139271" name="Text Box 14"/>
          <p:cNvSpPr txBox="1">
            <a:spLocks noChangeArrowheads="1"/>
          </p:cNvSpPr>
          <p:nvPr/>
        </p:nvSpPr>
        <p:spPr bwMode="auto">
          <a:xfrm>
            <a:off x="8472488" y="44450"/>
            <a:ext cx="5270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33</a:t>
            </a:r>
          </a:p>
        </p:txBody>
      </p:sp>
      <p:sp>
        <p:nvSpPr>
          <p:cNvPr id="13927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a:effectLst>
                  <a:glow rad="139700">
                    <a:schemeClr val="bg1">
                      <a:alpha val="92000"/>
                    </a:schemeClr>
                  </a:glow>
                </a:effectLst>
                <a:latin typeface="Arial" charset="0"/>
              </a:rPr>
              <a:t>Right to rule creation (1:26)</a:t>
            </a:r>
          </a:p>
          <a:p>
            <a:pPr eaLnBrk="1" hangingPunct="1">
              <a:lnSpc>
                <a:spcPct val="90000"/>
              </a:lnSpc>
              <a:defRPr/>
            </a:pPr>
            <a:r>
              <a:rPr lang="en-US" sz="3600" b="1">
                <a:effectLst>
                  <a:glow rad="139700">
                    <a:schemeClr val="bg1">
                      <a:alpha val="92000"/>
                    </a:schemeClr>
                  </a:glow>
                </a:effectLst>
                <a:latin typeface="Arial" charset="0"/>
              </a:rPr>
              <a:t>Ability to relate to God (2:16ff.)</a:t>
            </a:r>
          </a:p>
          <a:p>
            <a:pPr eaLnBrk="1" hangingPunct="1">
              <a:lnSpc>
                <a:spcPct val="90000"/>
              </a:lnSpc>
              <a:defRPr/>
            </a:pPr>
            <a:r>
              <a:rPr lang="en-US" sz="3600" b="1">
                <a:effectLst>
                  <a:glow rad="139700">
                    <a:schemeClr val="bg1">
                      <a:alpha val="92000"/>
                    </a:schemeClr>
                  </a:glow>
                </a:effectLst>
                <a:latin typeface="Arial" charset="0"/>
              </a:rPr>
              <a:t>Dignity of humankind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141316"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What is this image?</a:t>
            </a:r>
          </a:p>
        </p:txBody>
      </p:sp>
      <p:pic>
        <p:nvPicPr>
          <p:cNvPr id="141317"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8"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Theological Problems</a:t>
            </a:r>
          </a:p>
        </p:txBody>
      </p:sp>
      <p:sp>
        <p:nvSpPr>
          <p:cNvPr id="141319" name="Text Box 14"/>
          <p:cNvSpPr txBox="1">
            <a:spLocks noChangeArrowheads="1"/>
          </p:cNvSpPr>
          <p:nvPr/>
        </p:nvSpPr>
        <p:spPr bwMode="auto">
          <a:xfrm>
            <a:off x="8472488" y="44450"/>
            <a:ext cx="5270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33</a:t>
            </a:r>
          </a:p>
        </p:txBody>
      </p:sp>
      <p:sp>
        <p:nvSpPr>
          <p:cNvPr id="141320"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263170"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glow rad="215900">
                    <a:srgbClr val="000000"/>
                  </a:glow>
                </a:effectLst>
                <a:latin typeface="Arial" charset="0"/>
                <a:cs typeface="Arial" charset="0"/>
              </a:rPr>
              <a:t>God</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s Creation…Day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215900">
                    <a:srgbClr val="000000"/>
                  </a:glow>
                </a:effectLst>
                <a:latin typeface="Arial" charset="0"/>
                <a:cs typeface="Arial" charset="0"/>
              </a:rPr>
              <a:t>"Then God said, </a:t>
            </a:r>
            <a:r>
              <a:rPr lang="fr-FR"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Let Us make man </a:t>
            </a:r>
            <a:r>
              <a:rPr lang="en-US" altLang="ja-JP" sz="3600" b="1" dirty="0">
                <a:solidFill>
                  <a:srgbClr val="FFFF00"/>
                </a:solidFill>
                <a:effectLst>
                  <a:glow rad="215900">
                    <a:srgbClr val="000000"/>
                  </a:glow>
                </a:effectLst>
                <a:latin typeface="Arial" charset="0"/>
                <a:cs typeface="Arial" charset="0"/>
              </a:rPr>
              <a:t>in Our image</a:t>
            </a:r>
            <a:r>
              <a:rPr lang="en-US" altLang="ja-JP" sz="3600" b="1" dirty="0">
                <a:solidFill>
                  <a:srgbClr val="FFFFFF"/>
                </a:solidFill>
                <a:effectLst>
                  <a:glow rad="215900">
                    <a:srgbClr val="000000"/>
                  </a:glow>
                </a:effectLst>
                <a:latin typeface="Arial" charset="0"/>
                <a:cs typeface="Arial" charset="0"/>
              </a:rPr>
              <a:t>, according to Our likeness; and </a:t>
            </a:r>
            <a:r>
              <a:rPr lang="en-US" altLang="ja-JP" sz="3600" b="1" dirty="0">
                <a:solidFill>
                  <a:srgbClr val="FFFF00"/>
                </a:solidFill>
                <a:effectLst>
                  <a:glow rad="215900">
                    <a:srgbClr val="000000"/>
                  </a:glow>
                </a:effectLst>
                <a:latin typeface="Arial" charset="0"/>
                <a:cs typeface="Arial" charset="0"/>
              </a:rPr>
              <a:t>let them rule</a:t>
            </a:r>
            <a:r>
              <a:rPr lang="en-US" altLang="ja-JP" sz="3600" b="1" dirty="0">
                <a:solidFill>
                  <a:srgbClr val="FFFFFF"/>
                </a:solidFill>
                <a:effectLst>
                  <a:glow rad="215900">
                    <a:srgbClr val="000000"/>
                  </a:glow>
                </a:effectLst>
                <a:latin typeface="Arial" charset="0"/>
                <a:cs typeface="Arial" charset="0"/>
              </a:rPr>
              <a:t> over the fish of the sea and over the birds of the sky and over the cattle and over all the earth, and over every creeping thing that creeps on the earth</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(Gen. 1:26).</a:t>
            </a:r>
            <a:endParaRPr lang="en-US" sz="3600" b="1" dirty="0">
              <a:solidFill>
                <a:srgbClr val="FFFFFF"/>
              </a:solidFill>
              <a:effectLst>
                <a:glow rad="215900">
                  <a:srgbClr val="000000"/>
                </a:glow>
              </a:effectLst>
              <a:latin typeface="Arial" charset="0"/>
              <a:cs typeface="Arial" charset="0"/>
            </a:endParaRPr>
          </a:p>
        </p:txBody>
      </p:sp>
      <p:sp>
        <p:nvSpPr>
          <p:cNvPr id="263173"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448</a:t>
            </a:r>
            <a:endParaRPr lang="en-US" b="1">
              <a:solidFill>
                <a:srgbClr val="000000"/>
              </a:solidFill>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2"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Is there evidence of intelligent design?</a:t>
            </a:r>
            <a:endParaRPr lang="en-US">
              <a:solidFill>
                <a:schemeClr val="bg1"/>
              </a:solidFill>
              <a:latin typeface="Arial" charset="0"/>
            </a:endParaRPr>
          </a:p>
        </p:txBody>
      </p:sp>
      <p:sp>
        <p:nvSpPr>
          <p:cNvPr id="143363"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argues against intelligent design </a:t>
            </a:r>
            <a:br>
              <a:rPr lang="en-US" sz="4000" b="1">
                <a:solidFill>
                  <a:schemeClr val="bg1"/>
                </a:solidFill>
                <a:latin typeface="Arial" charset="0"/>
              </a:rPr>
            </a:br>
            <a:r>
              <a:rPr lang="en-US" sz="4000" b="1">
                <a:solidFill>
                  <a:schemeClr val="bg1"/>
                </a:solidFill>
                <a:latin typeface="Arial" charset="0"/>
              </a:rPr>
              <a:t>(pp. 85-88)</a:t>
            </a:r>
          </a:p>
        </p:txBody>
      </p:sp>
      <p:pic>
        <p:nvPicPr>
          <p:cNvPr id="14336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rPr>
              <a:t>The Watch Illustration</a:t>
            </a:r>
            <a:r>
              <a:rPr lang="en-US" b="1" i="1">
                <a:solidFill>
                  <a:schemeClr val="bg1"/>
                </a:solidFill>
              </a:rPr>
              <a:t> </a:t>
            </a:r>
            <a:br>
              <a:rPr lang="en-US" b="1" i="1">
                <a:solidFill>
                  <a:schemeClr val="bg1"/>
                </a:solidFill>
              </a:rPr>
            </a:br>
            <a:r>
              <a:rPr lang="en-US" sz="3600" b="1" i="1">
                <a:solidFill>
                  <a:schemeClr val="bg1"/>
                </a:solidFill>
              </a:rPr>
              <a:t>(William Paley, 1802)</a:t>
            </a:r>
            <a:endParaRPr lang="en-US">
              <a:solidFill>
                <a:schemeClr val="bg1"/>
              </a:solidFill>
            </a:endParaRPr>
          </a:p>
        </p:txBody>
      </p:sp>
      <p:pic>
        <p:nvPicPr>
          <p:cNvPr id="145411"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3200" b="1">
                <a:solidFill>
                  <a:schemeClr val="bg1"/>
                </a:solidFill>
                <a:latin typeface="Arial"/>
                <a:ea typeface="ＭＳ Ｐゴシック" pitchFamily="-112" charset="-128"/>
                <a:cs typeface="Arial"/>
              </a:rPr>
              <a:t>A watch is complex.</a:t>
            </a:r>
          </a:p>
          <a:p>
            <a:pPr marL="609600" indent="-609600" eaLnBrk="1" hangingPunct="1">
              <a:spcBef>
                <a:spcPct val="20000"/>
              </a:spcBef>
              <a:buFont typeface="Arial" pitchFamily="-112" charset="0"/>
              <a:buAutoNum type="arabicPeriod"/>
              <a:defRPr/>
            </a:pPr>
            <a:r>
              <a:rPr lang="en-US" sz="3200" b="1">
                <a:solidFill>
                  <a:schemeClr val="bg1"/>
                </a:solidFill>
                <a:latin typeface="Arial"/>
                <a:ea typeface="ＭＳ Ｐゴシック" pitchFamily="-112" charset="-128"/>
                <a:cs typeface="Arial"/>
              </a:rPr>
              <a:t>A watch has an intelligent designer.</a:t>
            </a:r>
          </a:p>
          <a:p>
            <a:pPr marL="609600" indent="-609600" eaLnBrk="1" hangingPunct="1">
              <a:spcBef>
                <a:spcPct val="20000"/>
              </a:spcBef>
              <a:buFont typeface="Arial" pitchFamily="-112" charset="0"/>
              <a:buAutoNum type="arabicPeriod"/>
              <a:defRPr/>
            </a:pPr>
            <a:r>
              <a:rPr lang="en-US" sz="3200" b="1">
                <a:solidFill>
                  <a:schemeClr val="bg1"/>
                </a:solidFill>
                <a:latin typeface="Arial"/>
                <a:ea typeface="ＭＳ Ｐゴシック" pitchFamily="-112" charset="-128"/>
                <a:cs typeface="Arial"/>
              </a:rPr>
              <a:t>Life is complex.</a:t>
            </a:r>
          </a:p>
          <a:p>
            <a:pPr marL="609600" indent="-609600" eaLnBrk="1" hangingPunct="1">
              <a:spcBef>
                <a:spcPct val="20000"/>
              </a:spcBef>
              <a:buFont typeface="Arial" pitchFamily="-112" charset="0"/>
              <a:buAutoNum type="arabicPeriod"/>
              <a:defRPr/>
            </a:pPr>
            <a:r>
              <a:rPr lang="en-US" sz="3200" b="1">
                <a:solidFill>
                  <a:schemeClr val="bg1"/>
                </a:solidFill>
                <a:latin typeface="Arial"/>
                <a:ea typeface="ＭＳ Ｐゴシック" pitchFamily="-112" charset="-128"/>
                <a:cs typeface="Arial"/>
              </a:rPr>
              <a:t>Therefore, life also has an intelligent designer.</a:t>
            </a:r>
          </a:p>
        </p:txBody>
      </p:sp>
      <p:pic>
        <p:nvPicPr>
          <p:cNvPr id="145413" name="Picture 6" descr="FredoniaWatchFace"/>
          <p:cNvPicPr>
            <a:picLocks noChangeAspect="1" noChangeArrowheads="1"/>
          </p:cNvPicPr>
          <p:nvPr/>
        </p:nvPicPr>
        <p:blipFill>
          <a:blip r:embed="rId5">
            <a:extLst>
              <a:ext uri="{28A0092B-C50C-407E-A947-70E740481C1C}">
                <a14:useLocalDpi xmlns:a14="http://schemas.microsoft.com/office/drawing/2010/main" val="0"/>
              </a:ext>
            </a:extLst>
          </a:blip>
          <a:srcRect r="1999" b="2005"/>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A watch is complex.</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A watch has an intelligent designer.</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Life is complex.</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Therefore, life also has an intelligent designer.</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Electric current in my house consists of a flow of electrons.</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Electric current comes from the power company.</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Lightning consists of a flow of electrons.</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Therefore, lightning comes from the power company.</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ja-JP" altLang="en-US" b="1">
                <a:solidFill>
                  <a:schemeClr val="bg1"/>
                </a:solidFill>
                <a:effectLst>
                  <a:outerShdw blurRad="38100" dist="38100" dir="2700000" algn="tl">
                    <a:srgbClr val="000000"/>
                  </a:outerShdw>
                </a:effectLst>
              </a:rPr>
              <a:t>“</a:t>
            </a:r>
            <a:r>
              <a:rPr lang="en-US" b="1">
                <a:solidFill>
                  <a:schemeClr val="bg1"/>
                </a:solidFill>
                <a:effectLst>
                  <a:outerShdw blurRad="38100" dist="38100" dir="2700000" algn="tl">
                    <a:srgbClr val="000000"/>
                  </a:outerShdw>
                </a:effectLst>
              </a:rPr>
              <a:t>The fact that two objects share one characteristic (complexity) does not imply that they will share all characteristics</a:t>
            </a:r>
            <a:r>
              <a:rPr lang="ja-JP" altLang="en-US" b="1">
                <a:solidFill>
                  <a:schemeClr val="bg1"/>
                </a:solidFill>
                <a:effectLst>
                  <a:outerShdw blurRad="38100" dist="38100" dir="2700000" algn="tl">
                    <a:srgbClr val="000000"/>
                  </a:outerShdw>
                </a:effectLst>
              </a:rPr>
              <a:t>”</a:t>
            </a:r>
            <a:r>
              <a:rPr lang="en-US" b="1">
                <a:solidFill>
                  <a:schemeClr val="bg1"/>
                </a:solidFill>
                <a:effectLst>
                  <a:outerShdw blurRad="38100" dist="38100" dir="2700000" algn="tl">
                    <a:srgbClr val="000000"/>
                  </a:outerShdw>
                </a:effectLst>
              </a:rPr>
              <a:t> (p.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The Critique by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Do you agree?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A watch is complex.</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A watch has an intelligent designer.</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Life is complex.</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Electric current in my house consists of a flow of electrons.</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Electric current comes from</a:t>
            </a:r>
            <a:r>
              <a:rPr lang="en-US" b="1">
                <a:solidFill>
                  <a:srgbClr val="EFFF1A"/>
                </a:solidFill>
                <a:latin typeface="Arial" pitchFamily="-112" charset="0"/>
                <a:ea typeface="ＭＳ Ｐゴシック" pitchFamily="-112" charset="-128"/>
                <a:cs typeface="ＭＳ Ｐゴシック" pitchFamily="-112" charset="-128"/>
              </a:rPr>
              <a:t> a</a:t>
            </a:r>
            <a:r>
              <a:rPr lang="en-US" b="1">
                <a:solidFill>
                  <a:schemeClr val="bg1"/>
                </a:solidFill>
                <a:latin typeface="Arial" pitchFamily="-112" charset="0"/>
                <a:ea typeface="ＭＳ Ｐゴシック" pitchFamily="-112" charset="-128"/>
                <a:cs typeface="ＭＳ Ｐゴシック" pitchFamily="-112" charset="-128"/>
              </a:rPr>
              <a:t> power </a:t>
            </a:r>
            <a:r>
              <a:rPr lang="en-US" b="1">
                <a:solidFill>
                  <a:srgbClr val="EFFF1A"/>
                </a:solidFill>
                <a:latin typeface="Arial" pitchFamily="-112" charset="0"/>
                <a:ea typeface="ＭＳ Ｐゴシック" pitchFamily="-112" charset="-128"/>
                <a:cs typeface="ＭＳ Ｐゴシック" pitchFamily="-112" charset="-128"/>
              </a:rPr>
              <a:t>source</a:t>
            </a:r>
            <a:r>
              <a:rPr lang="en-US" b="1">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Lightning consists of a flow of electrons.</a:t>
            </a:r>
          </a:p>
          <a:p>
            <a:pPr marL="609600" indent="-609600" eaLnBrk="1" hangingPunct="1">
              <a:spcBef>
                <a:spcPct val="20000"/>
              </a:spcBef>
              <a:buFont typeface="Arial" pitchFamily="-112" charset="0"/>
              <a:buAutoNum type="arabicPeriod"/>
              <a:defRPr/>
            </a:pPr>
            <a:r>
              <a:rPr lang="en-US" b="1">
                <a:solidFill>
                  <a:schemeClr val="bg1"/>
                </a:solidFill>
                <a:latin typeface="Arial" pitchFamily="-112" charset="0"/>
                <a:ea typeface="ＭＳ Ｐゴシック" pitchFamily="-112" charset="-128"/>
                <a:cs typeface="ＭＳ Ｐゴシック" pitchFamily="-112" charset="-128"/>
              </a:rPr>
              <a:t>Therefore, lightning comes </a:t>
            </a:r>
            <a:r>
              <a:rPr lang="en-US" b="1">
                <a:solidFill>
                  <a:srgbClr val="EFFF1A"/>
                </a:solidFill>
                <a:latin typeface="Arial" pitchFamily="-112" charset="0"/>
                <a:ea typeface="ＭＳ Ｐゴシック" pitchFamily="-112" charset="-128"/>
                <a:cs typeface="ＭＳ Ｐゴシック" pitchFamily="-112" charset="-128"/>
              </a:rPr>
              <a:t>a </a:t>
            </a:r>
            <a:r>
              <a:rPr lang="en-US" b="1">
                <a:solidFill>
                  <a:schemeClr val="bg1"/>
                </a:solidFill>
                <a:latin typeface="Arial" pitchFamily="-112" charset="0"/>
                <a:ea typeface="ＭＳ Ｐゴシック" pitchFamily="-112" charset="-128"/>
                <a:cs typeface="ＭＳ Ｐゴシック" pitchFamily="-112" charset="-128"/>
              </a:rPr>
              <a:t>power </a:t>
            </a:r>
            <a:r>
              <a:rPr lang="en-US" b="1">
                <a:solidFill>
                  <a:srgbClr val="EFFF1A"/>
                </a:solidFill>
                <a:latin typeface="Arial" pitchFamily="-112" charset="0"/>
                <a:ea typeface="ＭＳ Ｐゴシック" pitchFamily="-112" charset="-128"/>
                <a:cs typeface="ＭＳ Ｐゴシック" pitchFamily="-112" charset="-128"/>
              </a:rPr>
              <a:t>source</a:t>
            </a:r>
            <a:r>
              <a:rPr lang="en-US" b="1">
                <a:solidFill>
                  <a:schemeClr val="bg1"/>
                </a:solidFill>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outerShdw blurRad="38100" dist="38100" dir="2700000" algn="tl">
                    <a:srgbClr val="000000"/>
                  </a:outerShdw>
                </a:effectLst>
              </a:rPr>
              <a:t>A Better Parallel</a:t>
            </a:r>
            <a:endParaRPr lang="en-US">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5155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Creation Research Institute</a:t>
            </a:r>
          </a:p>
          <a:p>
            <a:pPr marL="342900" indent="-342900" eaLnBrk="1" hangingPunct="1">
              <a:spcBef>
                <a:spcPct val="20000"/>
              </a:spcBef>
            </a:pPr>
            <a:r>
              <a:rPr lang="en-US" altLang="zh-CN" sz="2000" b="1">
                <a:solidFill>
                  <a:srgbClr val="FFFFFF"/>
                </a:solidFill>
                <a:cs typeface="Arial" charset="0"/>
              </a:rPr>
              <a:t>Henry/John Morris, Duane Gish</a:t>
            </a:r>
          </a:p>
          <a:p>
            <a:pPr marL="342900" indent="-342900" eaLnBrk="1" hangingPunct="1">
              <a:spcBef>
                <a:spcPct val="20000"/>
              </a:spcBef>
            </a:pPr>
            <a:r>
              <a:rPr lang="en-US" altLang="zh-CN" sz="2000" b="1">
                <a:solidFill>
                  <a:srgbClr val="FFFFFF"/>
                </a:solidFill>
                <a:cs typeface="Arial" charset="0"/>
              </a:rPr>
              <a:t>Joseph Dillow, Ken Ham</a:t>
            </a:r>
          </a:p>
          <a:p>
            <a:pPr marL="342900" indent="-342900" eaLnBrk="1" hangingPunct="1">
              <a:spcBef>
                <a:spcPct val="20000"/>
              </a:spcBef>
            </a:pPr>
            <a:r>
              <a:rPr lang="en-US" altLang="zh-CN" sz="2000" b="1">
                <a:solidFill>
                  <a:srgbClr val="FFFFFF"/>
                </a:solidFill>
                <a:cs typeface="Arial" charset="0"/>
              </a:rPr>
              <a:t>Young Earth</a:t>
            </a:r>
          </a:p>
          <a:p>
            <a:pPr marL="342900" indent="-342900" eaLnBrk="1" hangingPunct="1">
              <a:spcBef>
                <a:spcPct val="20000"/>
              </a:spcBef>
            </a:pPr>
            <a:r>
              <a:rPr lang="en-US" altLang="zh-CN" sz="2000" b="1">
                <a:solidFill>
                  <a:srgbClr val="FFFFFF"/>
                </a:solidFill>
                <a:cs typeface="Arial" charset="0"/>
              </a:rPr>
              <a:t>24-hour Creation Days</a:t>
            </a:r>
          </a:p>
          <a:p>
            <a:pPr marL="342900" indent="-342900" eaLnBrk="1" hangingPunct="1">
              <a:spcBef>
                <a:spcPct val="20000"/>
              </a:spcBef>
            </a:pPr>
            <a:r>
              <a:rPr lang="en-US" altLang="zh-CN" sz="2000" b="1">
                <a:solidFill>
                  <a:srgbClr val="FFFFFF"/>
                </a:solidFill>
                <a:cs typeface="Arial" charset="0"/>
              </a:rPr>
              <a:t>Universal Flood</a:t>
            </a:r>
          </a:p>
          <a:p>
            <a:pPr marL="342900" indent="-342900" eaLnBrk="1" hangingPunct="1">
              <a:spcBef>
                <a:spcPct val="20000"/>
              </a:spcBef>
            </a:pPr>
            <a:r>
              <a:rPr lang="en-US" altLang="zh-CN" sz="2000" b="1">
                <a:solidFill>
                  <a:srgbClr val="FFFFFF"/>
                </a:solidFill>
                <a:cs typeface="Arial" charset="0"/>
              </a:rPr>
              <a:t>Vapor canopy</a:t>
            </a:r>
          </a:p>
          <a:p>
            <a:pPr marL="342900" indent="-342900" eaLnBrk="1" hangingPunct="1">
              <a:spcBef>
                <a:spcPct val="20000"/>
              </a:spcBef>
            </a:pP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answersingenesis.org</a:t>
            </a:r>
          </a:p>
          <a:p>
            <a:pPr marL="342900" indent="-342900" eaLnBrk="1" hangingPunct="1">
              <a:spcBef>
                <a:spcPct val="20000"/>
              </a:spcBef>
            </a:pPr>
            <a:r>
              <a:rPr lang="en-US" altLang="zh-CN" sz="1800" b="1">
                <a:solidFill>
                  <a:srgbClr val="FFFFFF"/>
                </a:solidFill>
                <a:cs typeface="Arial" charset="0"/>
              </a:rPr>
              <a:t>genesispark.org</a:t>
            </a:r>
          </a:p>
          <a:p>
            <a:pPr marL="342900" indent="-342900" eaLnBrk="1" hangingPunct="1">
              <a:spcBef>
                <a:spcPct val="20000"/>
              </a:spcBef>
            </a:pPr>
            <a:r>
              <a:rPr lang="en-US" altLang="zh-CN" sz="1800" b="1">
                <a:solidFill>
                  <a:srgbClr val="FFFFFF"/>
                </a:solidFill>
                <a:cs typeface="Arial" charset="0"/>
              </a:rPr>
              <a:t>icr.org critiques Ross at:</a:t>
            </a: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icr.org/pubs/imp/imp-217.htm</a:t>
            </a:r>
          </a:p>
        </p:txBody>
      </p:sp>
      <p:sp>
        <p:nvSpPr>
          <p:cNvPr id="15155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Evangelicals Differ</a:t>
            </a:r>
            <a:endParaRPr lang="en-US" altLang="zh-CN" b="1">
              <a:latin typeface="Arial" charset="0"/>
              <a:ea typeface="ＭＳ Ｐゴシック" charset="0"/>
              <a:cs typeface="Arial" charset="0"/>
            </a:endParaRPr>
          </a:p>
        </p:txBody>
      </p:sp>
      <p:sp>
        <p:nvSpPr>
          <p:cNvPr id="15155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Reasons to Believe</a:t>
            </a:r>
          </a:p>
          <a:p>
            <a:pPr marL="342900" indent="-342900" eaLnBrk="1" hangingPunct="1">
              <a:spcBef>
                <a:spcPct val="20000"/>
              </a:spcBef>
            </a:pPr>
            <a:r>
              <a:rPr lang="en-US" altLang="zh-CN" sz="2000" b="1">
                <a:solidFill>
                  <a:srgbClr val="FFFFFF"/>
                </a:solidFill>
                <a:cs typeface="Arial" charset="0"/>
              </a:rPr>
              <a:t>Hugh Ross</a:t>
            </a:r>
          </a:p>
          <a:p>
            <a:pPr marL="342900" indent="-342900" eaLnBrk="1" hangingPunct="1">
              <a:spcBef>
                <a:spcPct val="20000"/>
              </a:spcBef>
            </a:pPr>
            <a:r>
              <a:rPr lang="en-US" altLang="zh-CN" sz="2000" b="1">
                <a:solidFill>
                  <a:srgbClr val="FFFFFF"/>
                </a:solidFill>
                <a:cs typeface="Arial" charset="0"/>
              </a:rPr>
              <a:t>Walt Brown</a:t>
            </a:r>
          </a:p>
          <a:p>
            <a:pPr marL="342900" indent="-342900" eaLnBrk="1" hangingPunct="1">
              <a:spcBef>
                <a:spcPct val="20000"/>
              </a:spcBef>
            </a:pPr>
            <a:r>
              <a:rPr lang="en-US" altLang="zh-CN" sz="2000" b="1">
                <a:solidFill>
                  <a:srgbClr val="FFFFFF"/>
                </a:solidFill>
                <a:cs typeface="Arial" charset="0"/>
              </a:rPr>
              <a:t>Old Earth</a:t>
            </a:r>
          </a:p>
          <a:p>
            <a:pPr marL="342900" indent="-342900" eaLnBrk="1" hangingPunct="1">
              <a:spcBef>
                <a:spcPct val="20000"/>
              </a:spcBef>
            </a:pPr>
            <a:r>
              <a:rPr lang="en-US" altLang="zh-CN" sz="2000" b="1">
                <a:solidFill>
                  <a:srgbClr val="FFFFFF"/>
                </a:solidFill>
                <a:cs typeface="Arial" charset="0"/>
              </a:rPr>
              <a:t>Progressive Creation</a:t>
            </a:r>
          </a:p>
          <a:p>
            <a:pPr marL="342900" indent="-342900" eaLnBrk="1" hangingPunct="1">
              <a:spcBef>
                <a:spcPct val="20000"/>
              </a:spcBef>
            </a:pPr>
            <a:r>
              <a:rPr lang="en-US" altLang="zh-CN" sz="2000" b="1">
                <a:solidFill>
                  <a:srgbClr val="FFFFFF"/>
                </a:solidFill>
                <a:cs typeface="Arial" charset="0"/>
              </a:rPr>
              <a:t>Mid-East Flood</a:t>
            </a:r>
          </a:p>
          <a:p>
            <a:pPr marL="342900" indent="-342900" eaLnBrk="1" hangingPunct="1">
              <a:spcBef>
                <a:spcPct val="20000"/>
              </a:spcBef>
            </a:pPr>
            <a:r>
              <a:rPr lang="en-US" altLang="zh-CN" sz="2000" b="1">
                <a:solidFill>
                  <a:srgbClr val="FFFFFF"/>
                </a:solidFill>
                <a:cs typeface="Arial" charset="0"/>
              </a:rPr>
              <a:t>Rain waters</a:t>
            </a:r>
            <a:endParaRPr lang="en-US" altLang="zh-CN" sz="1800" b="1">
              <a:solidFill>
                <a:srgbClr val="FFFFFF"/>
              </a:solidFill>
              <a:cs typeface="Arial" charset="0"/>
            </a:endParaRPr>
          </a:p>
          <a:p>
            <a:pPr marL="342900" indent="-342900" eaLnBrk="1" hangingPunct="1">
              <a:spcBef>
                <a:spcPct val="20000"/>
              </a:spcBef>
            </a:pPr>
            <a:endParaRPr lang="en-US" altLang="zh-CN" sz="18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reasons.org</a:t>
            </a:r>
          </a:p>
          <a:p>
            <a:pPr marL="342900" indent="-342900" eaLnBrk="1" hangingPunct="1">
              <a:spcBef>
                <a:spcPct val="20000"/>
              </a:spcBef>
            </a:pPr>
            <a:r>
              <a:rPr lang="en-US" altLang="zh-CN" sz="1800" b="1">
                <a:solidFill>
                  <a:srgbClr val="FFFFFF"/>
                </a:solidFill>
                <a:cs typeface="Arial" charset="0"/>
              </a:rPr>
              <a:t>godandscience.org</a:t>
            </a:r>
          </a:p>
          <a:p>
            <a:pPr marL="342900" indent="-342900" eaLnBrk="1" hangingPunct="1">
              <a:spcBef>
                <a:spcPct val="20000"/>
              </a:spcBef>
            </a:pPr>
            <a:r>
              <a:rPr lang="en-US" altLang="zh-CN" sz="1800" b="1">
                <a:solidFill>
                  <a:srgbClr val="FFFFFF"/>
                </a:solidFill>
                <a:cs typeface="Arial" charset="0"/>
              </a:rPr>
              <a:t>creationscience.com</a:t>
            </a:r>
            <a:endParaRPr lang="en-US" altLang="zh-CN" sz="1600" b="1">
              <a:solidFill>
                <a:srgbClr val="FFFFFF"/>
              </a:solidFill>
              <a:cs typeface="Arial" charset="0"/>
            </a:endParaRPr>
          </a:p>
        </p:txBody>
      </p:sp>
      <p:sp>
        <p:nvSpPr>
          <p:cNvPr id="151561"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0" y="0"/>
            <a:ext cx="9144000" cy="533400"/>
          </a:xfrm>
        </p:spPr>
        <p:txBody>
          <a:bodyPr/>
          <a:lstStyle/>
          <a:p>
            <a:pPr algn="l" eaLnBrk="1" hangingPunct="1"/>
            <a:r>
              <a:rPr lang="en-US" sz="3600">
                <a:latin typeface="Times New Roman" charset="0"/>
              </a:rPr>
              <a:t>Edwin </a:t>
            </a:r>
            <a:r>
              <a:rPr lang="en-US" sz="3200">
                <a:solidFill>
                  <a:schemeClr val="bg1"/>
                </a:solidFill>
                <a:latin typeface="Arial"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ja-JP" altLang="en-US" b="1">
                <a:solidFill>
                  <a:srgbClr val="FFFFFF"/>
                </a:solidFill>
                <a:cs typeface="Arial" charset="0"/>
              </a:rPr>
              <a:t>“</a:t>
            </a:r>
            <a:r>
              <a:rPr lang="en-US" altLang="ja-JP" b="1">
                <a:solidFill>
                  <a:srgbClr val="FFFFFF"/>
                </a:solidFill>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lang="fr-FR" altLang="ja-JP" b="1">
                <a:solidFill>
                  <a:srgbClr val="FFFFFF"/>
                </a:solidFill>
                <a:cs typeface="Arial" charset="0"/>
              </a:rPr>
              <a:t>'</a:t>
            </a:r>
            <a:r>
              <a:rPr lang="en-US" altLang="ja-JP" b="1">
                <a:solidFill>
                  <a:srgbClr val="FFFFFF"/>
                </a:solidFill>
                <a:cs typeface="Arial" charset="0"/>
              </a:rPr>
              <a:t>t accept that philosophy because I do not want to believe in God.  Therefore, I choose to believe that which I know is scientifically impossible, spontaneous generation leading to evolution.</a:t>
            </a:r>
            <a:r>
              <a:rPr lang="ja-JP" altLang="en-US" b="1">
                <a:solidFill>
                  <a:srgbClr val="FFFFFF"/>
                </a:solidFill>
                <a:cs typeface="Arial" charset="0"/>
              </a:rPr>
              <a:t>”</a:t>
            </a:r>
            <a:endParaRPr lang="en-US" b="1">
              <a:solidFill>
                <a:srgbClr val="FFFFFF"/>
              </a:solidFill>
              <a:cs typeface="Arial" charset="0"/>
            </a:endParaRPr>
          </a:p>
        </p:txBody>
      </p:sp>
      <p:sp>
        <p:nvSpPr>
          <p:cNvPr id="15360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a:solidFill>
                  <a:srgbClr val="FFFFFF"/>
                </a:solidFill>
              </a:rPr>
              <a:t>Dr. George Wald</a:t>
            </a:r>
          </a:p>
          <a:p>
            <a:pPr algn="ctr">
              <a:spcBef>
                <a:spcPct val="20000"/>
              </a:spcBef>
            </a:pPr>
            <a:r>
              <a:rPr lang="en-US" sz="1800">
                <a:solidFill>
                  <a:srgbClr val="FFFFFF"/>
                </a:solidFill>
              </a:rPr>
              <a:t>Professor Emeritus of Biology, Harvard</a:t>
            </a:r>
          </a:p>
          <a:p>
            <a:pPr algn="ctr">
              <a:spcBef>
                <a:spcPct val="20000"/>
              </a:spcBef>
            </a:pPr>
            <a:r>
              <a:rPr lang="en-US" sz="1800">
                <a:solidFill>
                  <a:srgbClr val="FFFFFF"/>
                </a:solidFill>
              </a:rPr>
              <a:t>Nobel Prize winner in Biology, 1971</a:t>
            </a:r>
          </a:p>
        </p:txBody>
      </p:sp>
      <p:pic>
        <p:nvPicPr>
          <p:cNvPr id="15360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Make Your Choice:</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How did order come?</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By unintelligent random processes?</a:t>
            </a:r>
          </a:p>
        </p:txBody>
      </p:sp>
      <p:pic>
        <p:nvPicPr>
          <p:cNvPr id="155651"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cs typeface="Arial" charset="0"/>
              </a:rPr>
              <a:t>Or by design from an intelligent God?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rPr>
              <a:t>Black</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6873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glow rad="152400">
                    <a:srgbClr val="000000"/>
                  </a:glow>
                </a:effectLst>
                <a:latin typeface="Arial" charset="0"/>
                <a:cs typeface="Arial" charset="0"/>
              </a:rPr>
              <a:t>God</a:t>
            </a:r>
            <a:r>
              <a:rPr lang="fr-FR" altLang="ja-JP" sz="3600" b="1" dirty="0">
                <a:solidFill>
                  <a:srgbClr val="FFFFFF"/>
                </a:solidFill>
                <a:effectLst>
                  <a:glow rad="152400">
                    <a:srgbClr val="000000"/>
                  </a:glow>
                </a:effectLst>
                <a:latin typeface="Arial" charset="0"/>
                <a:cs typeface="Arial" charset="0"/>
              </a:rPr>
              <a:t>'</a:t>
            </a:r>
            <a:r>
              <a:rPr lang="en-US" altLang="ja-JP" sz="3600" b="1" dirty="0">
                <a:solidFill>
                  <a:srgbClr val="FFFFFF"/>
                </a:solidFill>
                <a:effectLst>
                  <a:glow rad="152400">
                    <a:srgbClr val="000000"/>
                  </a:glow>
                </a:effectLst>
                <a:latin typeface="Arial" charset="0"/>
                <a:cs typeface="Arial" charset="0"/>
              </a:rPr>
              <a:t>s Creation…Day 6</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male and female he created them" (Gen. 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652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b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fr-FR" sz="3600" b="1" dirty="0">
                <a:solidFill>
                  <a:srgbClr val="FFFF00"/>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fr-FR"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commanded the man, saying, </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From any tree of the garden you may eat freely;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but from the tree of the knowledge of good and evil you shall not eat, for in the day that you eat from it you will surely die</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 2:16-17 NAU).</a:t>
            </a:r>
          </a:p>
        </p:txBody>
      </p:sp>
      <p:pic>
        <p:nvPicPr>
          <p:cNvPr id="2662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8363"/>
            <a:ext cx="91440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672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8363"/>
            <a:ext cx="91440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warned him, </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may freely eat the fruit of every tree in the garden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—except the tree of the knowledge of good and evil. If you eat its fruit, you are sure to die</a:t>
            </a:r>
            <a:r>
              <a:rPr lang="fr-FR"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 2:16-17 NLT).</a:t>
            </a:r>
          </a:p>
        </p:txBody>
      </p:sp>
    </p:spTree>
  </p:cSld>
  <p:clrMapOvr>
    <a:masterClrMapping/>
  </p:clrMapOvr>
  <p:transition/>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2542</TotalTime>
  <Words>3145</Words>
  <Application>Microsoft Macintosh PowerPoint</Application>
  <PresentationFormat>On-screen Show (4:3)</PresentationFormat>
  <Paragraphs>428</Paragraphs>
  <Slides>59</Slides>
  <Notes>51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59</vt:i4>
      </vt:variant>
    </vt:vector>
  </HeadingPairs>
  <TitlesOfParts>
    <vt:vector size="87" baseType="lpstr">
      <vt:lpstr>Dominican Small Caps</vt:lpstr>
      <vt:lpstr>Arial</vt:lpstr>
      <vt:lpstr>Arial Black</vt:lpstr>
      <vt:lpstr>Arial Narrow</vt:lpstr>
      <vt:lpstr>Calibri</vt:lpstr>
      <vt:lpstr>Comic Sans MS</vt:lpstr>
      <vt:lpstr>Garamond</vt:lpstr>
      <vt:lpstr>Impact</vt:lpstr>
      <vt:lpstr>Tahoma</vt:lpstr>
      <vt:lpstr>Times New Roman</vt:lpstr>
      <vt:lpstr>Verdana</vt:lpstr>
      <vt:lpstr>Wingdings</vt:lpstr>
      <vt:lpstr>1_Default Design</vt:lpstr>
      <vt:lpstr>Default Design</vt:lpstr>
      <vt:lpstr>2_Default Design</vt:lpstr>
      <vt:lpstr>Orbit</vt:lpstr>
      <vt:lpstr>Blank Presentation</vt:lpstr>
      <vt:lpstr>Stream</vt:lpstr>
      <vt:lpstr>46_Blank Presentation</vt:lpstr>
      <vt:lpstr>5_Compass</vt:lpstr>
      <vt:lpstr>49_Blank Presentation</vt:lpstr>
      <vt:lpstr>16_Default Design</vt:lpstr>
      <vt:lpstr>Office Theme</vt:lpstr>
      <vt:lpstr>27_Default Design</vt:lpstr>
      <vt:lpstr>33_Default Design</vt:lpstr>
      <vt:lpstr>24_Office Theme</vt:lpstr>
      <vt:lpstr>3_Default Design</vt:lpstr>
      <vt:lpstr>8_Default Design</vt:lpstr>
      <vt:lpstr>The Origin of Death</vt:lpstr>
      <vt:lpstr>Death Star</vt:lpstr>
      <vt:lpstr>A New Hotel in Baku, Azerbaijan </vt:lpstr>
      <vt:lpstr>Physical Death</vt:lpstr>
      <vt:lpstr>Man</vt:lpstr>
      <vt:lpstr>Woman</vt:lpstr>
      <vt:lpstr>Mandate</vt:lpstr>
      <vt:lpstr>"The LORD God commanded the man, saying, 'From any tree of the garden you may eat freely;  17but from the tree of the knowledge of good and evil you shall not eat, for in the day that you eat from it you will surely die'" (Gen. 2:16-17 NAU).</vt:lpstr>
      <vt:lpstr>"But the LORD God warned him, 'You may freely eat the fruit of every tree in the garden 17—except the tree of the knowledge of good and evil. If you eat its fruit, you are sure to die'" (Gen. 2:16-17 NLT).</vt:lpstr>
      <vt:lpstr>Convincing Dialogue</vt:lpstr>
      <vt:lpstr>Convincing Dialogue</vt:lpstr>
      <vt:lpstr>Convincing Dialogue</vt:lpstr>
      <vt:lpstr>"The woman was convinced. She saw that the tree was beautiful and its fruit looked delicious, and she wanted the wisdom it would give her. So she took some of the fruit and ate it. Then she gave some to her husband, who was with her, and he ate it, too'" (3:6 NLT).</vt:lpstr>
      <vt:lpstr>The Blame Game</vt:lpstr>
      <vt:lpstr>The Blame Game</vt:lpstr>
      <vt:lpstr>Adam died</vt:lpstr>
      <vt:lpstr>Death is Real</vt:lpstr>
      <vt:lpstr>Types of Death</vt:lpstr>
      <vt:lpstr>"By the sweat of your brow will you have food to eat until you return to the ground from which you were made. For you were made from dust, and to dust you will return" (3:19 NLT).</vt:lpstr>
      <vt:lpstr>Physical Death</vt:lpstr>
      <vt:lpstr>Physical Death</vt:lpstr>
      <vt:lpstr>Physical Death</vt:lpstr>
      <vt:lpstr>Summary of Types of Death</vt:lpstr>
      <vt:lpstr>Death</vt:lpstr>
      <vt:lpstr>Reponses to Death</vt:lpstr>
      <vt:lpstr>Reponses to Death</vt:lpstr>
      <vt:lpstr>Bicentennial Man (1998)</vt:lpstr>
      <vt:lpstr>Reponses to Death</vt:lpstr>
      <vt:lpstr>Reponses to Death</vt:lpstr>
      <vt:lpstr>Reponses to Death</vt:lpstr>
      <vt:lpstr>Summary</vt:lpstr>
      <vt:lpstr>Future of Physical Death</vt:lpstr>
      <vt:lpstr>The Source of Death</vt:lpstr>
      <vt:lpstr>Did death exist before sin?</vt:lpstr>
      <vt:lpstr>Is death natural?</vt:lpstr>
      <vt:lpstr>“Black Hole Grabs Starry Snack”</vt:lpstr>
      <vt:lpstr>Two Histories of Death </vt:lpstr>
      <vt:lpstr>Fossils on Garden of Eden</vt:lpstr>
      <vt:lpstr>Romans 5:12 (NAU)</vt:lpstr>
      <vt:lpstr>Romans 5:12 (NLT)</vt:lpstr>
      <vt:lpstr>Is Genesis 1–11 Real History?</vt:lpstr>
      <vt:lpstr>The Fall and the Origin of Moral Evil</vt:lpstr>
      <vt:lpstr>Adam versus Christ</vt:lpstr>
      <vt:lpstr>The Origin of Man</vt:lpstr>
      <vt:lpstr>Natural Selection, Death, &amp; Suffering</vt:lpstr>
      <vt:lpstr>Who is Man–Really?</vt:lpstr>
      <vt:lpstr>Man, like the animals, reproduces after his own kind</vt:lpstr>
      <vt:lpstr>Distinctions Between Man &amp; Animals</vt:lpstr>
      <vt:lpstr>What is this image?</vt:lpstr>
      <vt:lpstr>Is there evidence of intelligent design?</vt:lpstr>
      <vt:lpstr>The Watch Illustration  (William Paley, 1802)</vt:lpstr>
      <vt:lpstr>The Critique by Francis Collins</vt:lpstr>
      <vt:lpstr>A Better Parallel</vt:lpstr>
      <vt:lpstr>Evangelicals Differ</vt:lpstr>
      <vt:lpstr>Edwin Did  life originate as an accident?</vt:lpstr>
      <vt:lpstr>Make Your Choice:  How did order come?</vt:lpstr>
      <vt:lpstr>AiG Web Address 00439</vt:lpstr>
      <vt:lpstr>Black</vt:lpstr>
      <vt:lpstr>Creation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111</cp:revision>
  <dcterms:created xsi:type="dcterms:W3CDTF">2009-08-06T03:52:19Z</dcterms:created>
  <dcterms:modified xsi:type="dcterms:W3CDTF">2023-01-17T01:37:25Z</dcterms:modified>
</cp:coreProperties>
</file>